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6" r:id="rId1"/>
  </p:sldMasterIdLst>
  <p:notesMasterIdLst>
    <p:notesMasterId r:id="rId31"/>
  </p:notesMasterIdLst>
  <p:handoutMasterIdLst>
    <p:handoutMasterId r:id="rId32"/>
  </p:handoutMasterIdLst>
  <p:sldIdLst>
    <p:sldId id="256" r:id="rId2"/>
    <p:sldId id="390" r:id="rId3"/>
    <p:sldId id="322" r:id="rId4"/>
    <p:sldId id="389" r:id="rId5"/>
    <p:sldId id="352" r:id="rId6"/>
    <p:sldId id="385" r:id="rId7"/>
    <p:sldId id="340" r:id="rId8"/>
    <p:sldId id="325" r:id="rId9"/>
    <p:sldId id="394" r:id="rId10"/>
    <p:sldId id="395" r:id="rId11"/>
    <p:sldId id="396" r:id="rId12"/>
    <p:sldId id="391" r:id="rId13"/>
    <p:sldId id="392" r:id="rId14"/>
    <p:sldId id="341" r:id="rId15"/>
    <p:sldId id="344" r:id="rId16"/>
    <p:sldId id="393" r:id="rId17"/>
    <p:sldId id="400" r:id="rId18"/>
    <p:sldId id="343" r:id="rId19"/>
    <p:sldId id="399" r:id="rId20"/>
    <p:sldId id="397" r:id="rId21"/>
    <p:sldId id="321" r:id="rId22"/>
    <p:sldId id="398" r:id="rId23"/>
    <p:sldId id="330" r:id="rId24"/>
    <p:sldId id="401" r:id="rId25"/>
    <p:sldId id="402" r:id="rId26"/>
    <p:sldId id="403" r:id="rId27"/>
    <p:sldId id="355" r:id="rId28"/>
    <p:sldId id="357" r:id="rId29"/>
    <p:sldId id="381" r:id="rId30"/>
  </p:sldIdLst>
  <p:sldSz cx="12192000" cy="6858000"/>
  <p:notesSz cx="6858000" cy="9144000"/>
  <p:embeddedFontLst>
    <p:embeddedFont>
      <p:font typeface="나눔고딕 ExtraBold" panose="020B0600000101010101" charset="-127"/>
      <p:bold r:id="rId33"/>
    </p:embeddedFont>
    <p:embeddedFont>
      <p:font typeface="Abadi" panose="020B0604020104020204" pitchFamily="34" charset="0"/>
      <p:regular r:id="rId34"/>
    </p:embeddedFont>
    <p:embeddedFont>
      <p:font typeface="Lato" panose="020F0502020204030203" pitchFamily="34" charset="0"/>
      <p:regular r:id="rId35"/>
      <p:bold r:id="rId36"/>
      <p:italic r:id="rId37"/>
    </p:embeddedFont>
    <p:embeddedFont>
      <p:font typeface="PT Sans" panose="020F0502020204030204" pitchFamily="34" charset="0"/>
      <p:regular r:id="rId38"/>
      <p:bold r:id="rId39"/>
      <p:italic r:id="rId40"/>
      <p:boldItalic r:id="rId41"/>
    </p:embeddedFont>
    <p:embeddedFont>
      <p:font typeface="Roboto Light" panose="020F0502020204030204" pitchFamily="2" charset="0"/>
      <p:regular r:id="rId42"/>
      <p: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8"/>
    <a:srgbClr val="D8DEE4"/>
    <a:srgbClr val="E8EE78"/>
    <a:srgbClr val="FFFF99"/>
    <a:srgbClr val="0EAAE3"/>
    <a:srgbClr val="00C6FD"/>
    <a:srgbClr val="00A0CC"/>
    <a:srgbClr val="3F3F3F"/>
    <a:srgbClr val="606060"/>
    <a:srgbClr val="008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7" autoAdjust="0"/>
    <p:restoredTop sz="95700"/>
  </p:normalViewPr>
  <p:slideViewPr>
    <p:cSldViewPr snapToGrid="0">
      <p:cViewPr varScale="1">
        <p:scale>
          <a:sx n="155" d="100"/>
          <a:sy n="155" d="100"/>
        </p:scale>
        <p:origin x="738" y="132"/>
      </p:cViewPr>
      <p:guideLst>
        <p:guide orient="horz" pos="15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9" d="100"/>
        <a:sy n="69" d="100"/>
      </p:scale>
      <p:origin x="0" y="-2560"/>
    </p:cViewPr>
  </p:sorterViewPr>
  <p:notesViewPr>
    <p:cSldViewPr snapToGrid="0">
      <p:cViewPr varScale="1">
        <p:scale>
          <a:sx n="61" d="100"/>
          <a:sy n="61" d="100"/>
        </p:scale>
        <p:origin x="2889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3B441"/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3-4427-B09E-2AFCC44C46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13-4427-B09E-2AFCC44C46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C13-4427-B09E-2AFCC44C46C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4th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C13-4427-B09E-2AFCC44C4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4"/>
        <c:holeSize val="5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38650724214998E-2"/>
          <c:y val="0.25896437945256801"/>
          <c:w val="0.89162614034479204"/>
          <c:h val="0.6064776902887140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0.47066702359738688</c:v>
                </c:pt>
                <c:pt idx="1">
                  <c:v>0.57266297001706468</c:v>
                </c:pt>
                <c:pt idx="2">
                  <c:v>0.36598590667240088</c:v>
                </c:pt>
                <c:pt idx="3">
                  <c:v>0.50592769857905118</c:v>
                </c:pt>
                <c:pt idx="4">
                  <c:v>0.49917425859030434</c:v>
                </c:pt>
                <c:pt idx="5">
                  <c:v>0.47737406653887859</c:v>
                </c:pt>
                <c:pt idx="6">
                  <c:v>0.45025775878304253</c:v>
                </c:pt>
                <c:pt idx="7">
                  <c:v>0.52723877880324599</c:v>
                </c:pt>
                <c:pt idx="8">
                  <c:v>0.42033441287443407</c:v>
                </c:pt>
                <c:pt idx="9">
                  <c:v>0.54053548774905447</c:v>
                </c:pt>
                <c:pt idx="10">
                  <c:v>0.53032122983533436</c:v>
                </c:pt>
                <c:pt idx="11">
                  <c:v>0.42711126981952424</c:v>
                </c:pt>
                <c:pt idx="12">
                  <c:v>0.52431795418024962</c:v>
                </c:pt>
                <c:pt idx="13">
                  <c:v>0.46676272515892209</c:v>
                </c:pt>
                <c:pt idx="14">
                  <c:v>0.48930730480483586</c:v>
                </c:pt>
                <c:pt idx="15">
                  <c:v>0.4679602109286537</c:v>
                </c:pt>
                <c:pt idx="16">
                  <c:v>0.50184285322848476</c:v>
                </c:pt>
                <c:pt idx="17">
                  <c:v>0.49872279436356415</c:v>
                </c:pt>
                <c:pt idx="18">
                  <c:v>0.4564069505719337</c:v>
                </c:pt>
                <c:pt idx="19">
                  <c:v>0.56789068631249806</c:v>
                </c:pt>
                <c:pt idx="20">
                  <c:v>0.45157292101985685</c:v>
                </c:pt>
                <c:pt idx="21">
                  <c:v>0.48676752061235867</c:v>
                </c:pt>
                <c:pt idx="22">
                  <c:v>0.4534722845845307</c:v>
                </c:pt>
                <c:pt idx="23">
                  <c:v>0.45718684746405219</c:v>
                </c:pt>
                <c:pt idx="24">
                  <c:v>0.41960135904798296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CF1-4D77-9D28-C306B00D3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-2073898448"/>
        <c:axId val="-2073896784"/>
      </c:bar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O3</c:v>
                </c:pt>
              </c:strCache>
            </c:strRef>
          </c:tx>
          <c:spPr>
            <a:solidFill>
              <a:srgbClr val="E8EE78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3.2816583402855232E-2</c:v>
                </c:pt>
                <c:pt idx="1">
                  <c:v>2.9715358168509169E-2</c:v>
                </c:pt>
                <c:pt idx="2">
                  <c:v>2.8858333320909393E-2</c:v>
                </c:pt>
                <c:pt idx="3">
                  <c:v>3.5860619115109481E-2</c:v>
                </c:pt>
                <c:pt idx="4">
                  <c:v>3.2390769664266433E-2</c:v>
                </c:pt>
                <c:pt idx="5">
                  <c:v>2.6743323749485268E-2</c:v>
                </c:pt>
                <c:pt idx="6">
                  <c:v>2.7618502869410436E-2</c:v>
                </c:pt>
                <c:pt idx="7">
                  <c:v>3.074532262219392E-2</c:v>
                </c:pt>
                <c:pt idx="8">
                  <c:v>2.74801008357782E-2</c:v>
                </c:pt>
                <c:pt idx="9">
                  <c:v>3.4542270296579788E-2</c:v>
                </c:pt>
                <c:pt idx="10">
                  <c:v>3.1534023543810331E-2</c:v>
                </c:pt>
                <c:pt idx="11">
                  <c:v>2.9845453306400815E-2</c:v>
                </c:pt>
                <c:pt idx="12">
                  <c:v>2.9638212170121397E-2</c:v>
                </c:pt>
                <c:pt idx="13">
                  <c:v>2.911639740774637E-2</c:v>
                </c:pt>
                <c:pt idx="14">
                  <c:v>3.1915785207003083E-2</c:v>
                </c:pt>
                <c:pt idx="15">
                  <c:v>2.7342211892452326E-2</c:v>
                </c:pt>
                <c:pt idx="16">
                  <c:v>2.9351067289074686E-2</c:v>
                </c:pt>
                <c:pt idx="17">
                  <c:v>2.7626949238695443E-2</c:v>
                </c:pt>
                <c:pt idx="18">
                  <c:v>3.3678615029403461E-2</c:v>
                </c:pt>
                <c:pt idx="19">
                  <c:v>2.7557645688420576E-2</c:v>
                </c:pt>
                <c:pt idx="20">
                  <c:v>2.697332206633675E-2</c:v>
                </c:pt>
                <c:pt idx="21">
                  <c:v>3.2195803758938192E-2</c:v>
                </c:pt>
                <c:pt idx="22">
                  <c:v>3.1451515010803371E-2</c:v>
                </c:pt>
                <c:pt idx="23">
                  <c:v>2.752938165585107E-2</c:v>
                </c:pt>
                <c:pt idx="24">
                  <c:v>2.4949600605204798E-2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AC2-4867-88A4-209101D0A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243338655"/>
        <c:axId val="1401616175"/>
      </c:barChart>
      <c:catAx>
        <c:axId val="-20738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6784"/>
        <c:crosses val="autoZero"/>
        <c:auto val="1"/>
        <c:lblAlgn val="ctr"/>
        <c:lblOffset val="100"/>
        <c:noMultiLvlLbl val="0"/>
      </c:catAx>
      <c:valAx>
        <c:axId val="-20738967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8448"/>
        <c:crosses val="autoZero"/>
        <c:crossBetween val="between"/>
      </c:valAx>
      <c:valAx>
        <c:axId val="1401616175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3338655"/>
        <c:crosses val="max"/>
        <c:crossBetween val="between"/>
      </c:valAx>
      <c:catAx>
        <c:axId val="12433386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016161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2164752114249909"/>
          <c:y val="0.22956990003193492"/>
          <c:w val="0.15744086522729478"/>
          <c:h val="5.24184605072918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11129407546706E-2"/>
          <c:y val="0.26260833986330245"/>
          <c:w val="0.89162614034479204"/>
          <c:h val="0.6064776902887140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PM25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35.624578357916597</c:v>
                </c:pt>
                <c:pt idx="1">
                  <c:v>38.111360127825201</c:v>
                </c:pt>
                <c:pt idx="2">
                  <c:v>40.8978835366079</c:v>
                </c:pt>
                <c:pt idx="3">
                  <c:v>37.765382185132196</c:v>
                </c:pt>
                <c:pt idx="4">
                  <c:v>40.719340883760403</c:v>
                </c:pt>
                <c:pt idx="5">
                  <c:v>40.670547609815699</c:v>
                </c:pt>
                <c:pt idx="6">
                  <c:v>38.961549495049198</c:v>
                </c:pt>
                <c:pt idx="7">
                  <c:v>42.263436890058003</c:v>
                </c:pt>
                <c:pt idx="8">
                  <c:v>41.427864629043299</c:v>
                </c:pt>
                <c:pt idx="9">
                  <c:v>40.228121007119597</c:v>
                </c:pt>
                <c:pt idx="10">
                  <c:v>35.969541319777903</c:v>
                </c:pt>
                <c:pt idx="11">
                  <c:v>35.283333265994102</c:v>
                </c:pt>
                <c:pt idx="12">
                  <c:v>39.626257594877899</c:v>
                </c:pt>
                <c:pt idx="13">
                  <c:v>39.665109325909398</c:v>
                </c:pt>
                <c:pt idx="14">
                  <c:v>36.5133405316056</c:v>
                </c:pt>
                <c:pt idx="15">
                  <c:v>39.548280306146097</c:v>
                </c:pt>
                <c:pt idx="16">
                  <c:v>38.208930006774999</c:v>
                </c:pt>
                <c:pt idx="17">
                  <c:v>42.360505332841299</c:v>
                </c:pt>
                <c:pt idx="18">
                  <c:v>35.369245045645002</c:v>
                </c:pt>
                <c:pt idx="19">
                  <c:v>40.022401253181201</c:v>
                </c:pt>
                <c:pt idx="20">
                  <c:v>40.148385884063202</c:v>
                </c:pt>
                <c:pt idx="21">
                  <c:v>37.527746027211101</c:v>
                </c:pt>
                <c:pt idx="22">
                  <c:v>38.825309484933697</c:v>
                </c:pt>
                <c:pt idx="23">
                  <c:v>38.946227179652603</c:v>
                </c:pt>
                <c:pt idx="24">
                  <c:v>44.258944315584102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B-47C1-801C-CABEE4DB5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-2073898448"/>
        <c:axId val="-2073896784"/>
      </c:bar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O3</c:v>
                </c:pt>
              </c:strCache>
            </c:strRef>
          </c:tx>
          <c:spPr>
            <a:solidFill>
              <a:srgbClr val="E8EE78"/>
            </a:solidFill>
            <a:ln>
              <a:noFill/>
            </a:ln>
            <a:effectLst/>
          </c:spPr>
          <c:invertIfNegative val="0"/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Dongdaemoon</c:v>
                </c:pt>
                <c:pt idx="2">
                  <c:v>Dongjak</c:v>
                </c:pt>
                <c:pt idx="3">
                  <c:v>Eunpyeong</c:v>
                </c:pt>
                <c:pt idx="4">
                  <c:v>Gangbuk</c:v>
                </c:pt>
                <c:pt idx="5">
                  <c:v>Gangdong</c:v>
                </c:pt>
                <c:pt idx="6">
                  <c:v>Gangnam</c:v>
                </c:pt>
                <c:pt idx="7">
                  <c:v>Gangseo</c:v>
                </c:pt>
                <c:pt idx="8">
                  <c:v>Geumcheon</c:v>
                </c:pt>
                <c:pt idx="9">
                  <c:v>Guro</c:v>
                </c:pt>
                <c:pt idx="10">
                  <c:v>Gwanak</c:v>
                </c:pt>
                <c:pt idx="11">
                  <c:v>Gwangjin</c:v>
                </c:pt>
                <c:pt idx="12">
                  <c:v>Jongro</c:v>
                </c:pt>
                <c:pt idx="13">
                  <c:v>Junggu</c:v>
                </c:pt>
                <c:pt idx="14">
                  <c:v>Jungrang</c:v>
                </c:pt>
                <c:pt idx="15">
                  <c:v>Mapo</c:v>
                </c:pt>
                <c:pt idx="16">
                  <c:v>Nowon</c:v>
                </c:pt>
                <c:pt idx="17">
                  <c:v>Seocho</c:v>
                </c:pt>
                <c:pt idx="18">
                  <c:v>Seodaemoon</c:v>
                </c:pt>
                <c:pt idx="19">
                  <c:v>Seongbuk</c:v>
                </c:pt>
                <c:pt idx="20">
                  <c:v>Seongdong</c:v>
                </c:pt>
                <c:pt idx="21">
                  <c:v>Songpa</c:v>
                </c:pt>
                <c:pt idx="22">
                  <c:v>Yangcheon</c:v>
                </c:pt>
                <c:pt idx="23">
                  <c:v>Yeongdeungpo</c:v>
                </c:pt>
                <c:pt idx="24">
                  <c:v>Yongsan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3.2816583402855197E-2</c:v>
                </c:pt>
                <c:pt idx="1">
                  <c:v>2.97153581685092E-2</c:v>
                </c:pt>
                <c:pt idx="2">
                  <c:v>2.88583333209094E-2</c:v>
                </c:pt>
                <c:pt idx="3">
                  <c:v>3.5860619115109502E-2</c:v>
                </c:pt>
                <c:pt idx="4">
                  <c:v>3.2390769664266399E-2</c:v>
                </c:pt>
                <c:pt idx="5">
                  <c:v>2.67433237494853E-2</c:v>
                </c:pt>
                <c:pt idx="6">
                  <c:v>2.7618502869410401E-2</c:v>
                </c:pt>
                <c:pt idx="7">
                  <c:v>3.0745322622193899E-2</c:v>
                </c:pt>
                <c:pt idx="8">
                  <c:v>2.74801008357782E-2</c:v>
                </c:pt>
                <c:pt idx="9">
                  <c:v>3.4542270296579802E-2</c:v>
                </c:pt>
                <c:pt idx="10">
                  <c:v>3.1534023543810297E-2</c:v>
                </c:pt>
                <c:pt idx="11">
                  <c:v>2.9845453306400802E-2</c:v>
                </c:pt>
                <c:pt idx="12">
                  <c:v>2.9698396825953301E-2</c:v>
                </c:pt>
                <c:pt idx="13">
                  <c:v>2.91808977121614E-2</c:v>
                </c:pt>
                <c:pt idx="14">
                  <c:v>3.1915785207003097E-2</c:v>
                </c:pt>
                <c:pt idx="15">
                  <c:v>2.7342211892452301E-2</c:v>
                </c:pt>
                <c:pt idx="16">
                  <c:v>2.93510672890747E-2</c:v>
                </c:pt>
                <c:pt idx="17">
                  <c:v>2.7626949238695402E-2</c:v>
                </c:pt>
                <c:pt idx="18">
                  <c:v>3.3678615029403398E-2</c:v>
                </c:pt>
                <c:pt idx="19">
                  <c:v>2.75576456884206E-2</c:v>
                </c:pt>
                <c:pt idx="20">
                  <c:v>2.6973322066336802E-2</c:v>
                </c:pt>
                <c:pt idx="21">
                  <c:v>3.2195803758938199E-2</c:v>
                </c:pt>
                <c:pt idx="22">
                  <c:v>3.1451515010803399E-2</c:v>
                </c:pt>
                <c:pt idx="23">
                  <c:v>2.7529381655851101E-2</c:v>
                </c:pt>
                <c:pt idx="24">
                  <c:v>2.4949600605204798E-2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FB-47C1-801C-CABEE4DB5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243338655"/>
        <c:axId val="1401616175"/>
      </c:barChart>
      <c:catAx>
        <c:axId val="-20738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6784"/>
        <c:crosses val="autoZero"/>
        <c:auto val="1"/>
        <c:lblAlgn val="ctr"/>
        <c:lblOffset val="100"/>
        <c:noMultiLvlLbl val="0"/>
      </c:catAx>
      <c:valAx>
        <c:axId val="-20738967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3898448"/>
        <c:crosses val="autoZero"/>
        <c:crossBetween val="between"/>
      </c:valAx>
      <c:valAx>
        <c:axId val="1401616175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3338655"/>
        <c:crosses val="max"/>
        <c:crossBetween val="between"/>
      </c:valAx>
      <c:catAx>
        <c:axId val="12433386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016161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2164752114249909"/>
          <c:y val="0.22956990003193492"/>
          <c:w val="0.15744086522729478"/>
          <c:h val="5.24184605072918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O3 오존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76000"/>
                </a:schemeClr>
              </a:solidFill>
              <a:ln w="9525">
                <a:solidFill>
                  <a:schemeClr val="accent1">
                    <a:shade val="76000"/>
                  </a:schemeClr>
                </a:solidFill>
              </a:ln>
              <a:effectLst/>
            </c:spPr>
          </c:marker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Jungrang</c:v>
                </c:pt>
                <c:pt idx="2">
                  <c:v>Gwangjin</c:v>
                </c:pt>
                <c:pt idx="3">
                  <c:v>Gwanak</c:v>
                </c:pt>
                <c:pt idx="4">
                  <c:v>Gangdong</c:v>
                </c:pt>
                <c:pt idx="5">
                  <c:v>Nowon</c:v>
                </c:pt>
                <c:pt idx="6">
                  <c:v>Guro</c:v>
                </c:pt>
                <c:pt idx="7">
                  <c:v>Seodaemoon</c:v>
                </c:pt>
                <c:pt idx="8">
                  <c:v>Gangbuk</c:v>
                </c:pt>
                <c:pt idx="9">
                  <c:v>Eunpyeong</c:v>
                </c:pt>
                <c:pt idx="10">
                  <c:v>Dongdaemoon</c:v>
                </c:pt>
                <c:pt idx="11">
                  <c:v>Seongbuk</c:v>
                </c:pt>
                <c:pt idx="12">
                  <c:v>Songpa</c:v>
                </c:pt>
                <c:pt idx="13">
                  <c:v>Gangnam</c:v>
                </c:pt>
                <c:pt idx="14">
                  <c:v>Yangcheon</c:v>
                </c:pt>
                <c:pt idx="15">
                  <c:v>Dongjak</c:v>
                </c:pt>
                <c:pt idx="16">
                  <c:v>Jongro</c:v>
                </c:pt>
                <c:pt idx="17">
                  <c:v>Yeongdeungpo</c:v>
                </c:pt>
                <c:pt idx="18">
                  <c:v>Seocho</c:v>
                </c:pt>
                <c:pt idx="19">
                  <c:v>Yongsan</c:v>
                </c:pt>
                <c:pt idx="20">
                  <c:v>Gangseo</c:v>
                </c:pt>
                <c:pt idx="21">
                  <c:v>Mapo</c:v>
                </c:pt>
                <c:pt idx="22">
                  <c:v>Seongdong</c:v>
                </c:pt>
                <c:pt idx="23">
                  <c:v>Geumcheon</c:v>
                </c:pt>
                <c:pt idx="24">
                  <c:v>Junggu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3.2816583402855197E-2</c:v>
                </c:pt>
                <c:pt idx="1">
                  <c:v>3.1915785207003097E-2</c:v>
                </c:pt>
                <c:pt idx="2">
                  <c:v>2.9845453306400802E-2</c:v>
                </c:pt>
                <c:pt idx="3">
                  <c:v>3.1534023543810297E-2</c:v>
                </c:pt>
                <c:pt idx="4">
                  <c:v>2.67433237494853E-2</c:v>
                </c:pt>
                <c:pt idx="5">
                  <c:v>2.93510672890747E-2</c:v>
                </c:pt>
                <c:pt idx="6">
                  <c:v>3.4542270296579802E-2</c:v>
                </c:pt>
                <c:pt idx="7">
                  <c:v>3.3678615029403398E-2</c:v>
                </c:pt>
                <c:pt idx="8">
                  <c:v>3.2390769664266399E-2</c:v>
                </c:pt>
                <c:pt idx="9">
                  <c:v>3.5860619115109502E-2</c:v>
                </c:pt>
                <c:pt idx="10">
                  <c:v>2.97153581685092E-2</c:v>
                </c:pt>
                <c:pt idx="11">
                  <c:v>2.75576456884206E-2</c:v>
                </c:pt>
                <c:pt idx="12">
                  <c:v>3.2195803758938199E-2</c:v>
                </c:pt>
                <c:pt idx="13">
                  <c:v>2.7618502869410401E-2</c:v>
                </c:pt>
                <c:pt idx="14">
                  <c:v>3.1451515010803399E-2</c:v>
                </c:pt>
                <c:pt idx="15">
                  <c:v>2.88583333209094E-2</c:v>
                </c:pt>
                <c:pt idx="16">
                  <c:v>2.9698396825953301E-2</c:v>
                </c:pt>
                <c:pt idx="17">
                  <c:v>2.7529381655851101E-2</c:v>
                </c:pt>
                <c:pt idx="18">
                  <c:v>2.7626949238695402E-2</c:v>
                </c:pt>
                <c:pt idx="19">
                  <c:v>2.4949600605204798E-2</c:v>
                </c:pt>
                <c:pt idx="20">
                  <c:v>3.0745322622193899E-2</c:v>
                </c:pt>
                <c:pt idx="21">
                  <c:v>2.7342211892452301E-2</c:v>
                </c:pt>
                <c:pt idx="22">
                  <c:v>2.6973322066336802E-2</c:v>
                </c:pt>
                <c:pt idx="23">
                  <c:v>2.74801008357782E-2</c:v>
                </c:pt>
                <c:pt idx="24">
                  <c:v>2.91808977121614E-2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23-4772-BE78-07CA67BD12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NO2 이산화질소</c:v>
                </c:pt>
              </c:strCache>
            </c:strRef>
          </c:tx>
          <c:spPr>
            <a:ln w="28575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77000"/>
                </a:schemeClr>
              </a:solidFill>
              <a:ln w="9525">
                <a:solidFill>
                  <a:schemeClr val="accent1">
                    <a:tint val="77000"/>
                  </a:schemeClr>
                </a:solidFill>
              </a:ln>
              <a:effectLst/>
            </c:spPr>
          </c:marker>
          <c:cat>
            <c:strRef>
              <c:f>Sheet1!$A$2:$A$26</c:f>
              <c:strCache>
                <c:ptCount val="25"/>
                <c:pt idx="0">
                  <c:v>Dobong</c:v>
                </c:pt>
                <c:pt idx="1">
                  <c:v>Jungrang</c:v>
                </c:pt>
                <c:pt idx="2">
                  <c:v>Gwangjin</c:v>
                </c:pt>
                <c:pt idx="3">
                  <c:v>Gwanak</c:v>
                </c:pt>
                <c:pt idx="4">
                  <c:v>Gangdong</c:v>
                </c:pt>
                <c:pt idx="5">
                  <c:v>Nowon</c:v>
                </c:pt>
                <c:pt idx="6">
                  <c:v>Guro</c:v>
                </c:pt>
                <c:pt idx="7">
                  <c:v>Seodaemoon</c:v>
                </c:pt>
                <c:pt idx="8">
                  <c:v>Gangbuk</c:v>
                </c:pt>
                <c:pt idx="9">
                  <c:v>Eunpyeong</c:v>
                </c:pt>
                <c:pt idx="10">
                  <c:v>Dongdaemoon</c:v>
                </c:pt>
                <c:pt idx="11">
                  <c:v>Seongbuk</c:v>
                </c:pt>
                <c:pt idx="12">
                  <c:v>Songpa</c:v>
                </c:pt>
                <c:pt idx="13">
                  <c:v>Gangnam</c:v>
                </c:pt>
                <c:pt idx="14">
                  <c:v>Yangcheon</c:v>
                </c:pt>
                <c:pt idx="15">
                  <c:v>Dongjak</c:v>
                </c:pt>
                <c:pt idx="16">
                  <c:v>Jongro</c:v>
                </c:pt>
                <c:pt idx="17">
                  <c:v>Yeongdeungpo</c:v>
                </c:pt>
                <c:pt idx="18">
                  <c:v>Seocho</c:v>
                </c:pt>
                <c:pt idx="19">
                  <c:v>Yongsan</c:v>
                </c:pt>
                <c:pt idx="20">
                  <c:v>Gangseo</c:v>
                </c:pt>
                <c:pt idx="21">
                  <c:v>Mapo</c:v>
                </c:pt>
                <c:pt idx="22">
                  <c:v>Seongdong</c:v>
                </c:pt>
                <c:pt idx="23">
                  <c:v>Geumcheon</c:v>
                </c:pt>
                <c:pt idx="24">
                  <c:v>Junggu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1.6452319582616299E-2</c:v>
                </c:pt>
                <c:pt idx="1">
                  <c:v>2.1452174462304199E-2</c:v>
                </c:pt>
                <c:pt idx="2">
                  <c:v>1.97910739380712E-2</c:v>
                </c:pt>
                <c:pt idx="3">
                  <c:v>2.2949144034211302E-2</c:v>
                </c:pt>
                <c:pt idx="4">
                  <c:v>2.6134439312851199E-2</c:v>
                </c:pt>
                <c:pt idx="5">
                  <c:v>2.4905178494260799E-2</c:v>
                </c:pt>
                <c:pt idx="6">
                  <c:v>1.93285469899603E-2</c:v>
                </c:pt>
                <c:pt idx="7">
                  <c:v>1.7514847440022401E-2</c:v>
                </c:pt>
                <c:pt idx="8">
                  <c:v>1.8909320342041999E-2</c:v>
                </c:pt>
                <c:pt idx="9">
                  <c:v>1.70829701841918E-2</c:v>
                </c:pt>
                <c:pt idx="10">
                  <c:v>2.6649019000287402E-2</c:v>
                </c:pt>
                <c:pt idx="11">
                  <c:v>2.8535018230529001E-2</c:v>
                </c:pt>
                <c:pt idx="12">
                  <c:v>2.3216830813256401E-2</c:v>
                </c:pt>
                <c:pt idx="13">
                  <c:v>2.7068458978297998E-2</c:v>
                </c:pt>
                <c:pt idx="14">
                  <c:v>2.1447683747052498E-2</c:v>
                </c:pt>
                <c:pt idx="15">
                  <c:v>2.7996328585410599E-2</c:v>
                </c:pt>
                <c:pt idx="16">
                  <c:v>2.4698873993382098E-2</c:v>
                </c:pt>
                <c:pt idx="17">
                  <c:v>2.8776024086687699E-2</c:v>
                </c:pt>
                <c:pt idx="18">
                  <c:v>2.8191428391065702E-2</c:v>
                </c:pt>
                <c:pt idx="19">
                  <c:v>2.4639257163385799E-2</c:v>
                </c:pt>
                <c:pt idx="20">
                  <c:v>2.57111732607119E-2</c:v>
                </c:pt>
                <c:pt idx="21">
                  <c:v>2.9861249753654E-2</c:v>
                </c:pt>
                <c:pt idx="22">
                  <c:v>2.98745023132732E-2</c:v>
                </c:pt>
                <c:pt idx="23">
                  <c:v>3.12702996378511E-2</c:v>
                </c:pt>
                <c:pt idx="24">
                  <c:v>2.6589706727986599E-2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23-4772-BE78-07CA67BD12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2545903"/>
        <c:axId val="1039445327"/>
      </c:lineChart>
      <c:catAx>
        <c:axId val="1332545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pPr>
            <a:endParaRPr lang="ko-KR"/>
          </a:p>
        </c:txPr>
        <c:crossAx val="1039445327"/>
        <c:crosses val="autoZero"/>
        <c:auto val="1"/>
        <c:lblAlgn val="ctr"/>
        <c:lblOffset val="100"/>
        <c:noMultiLvlLbl val="0"/>
      </c:catAx>
      <c:valAx>
        <c:axId val="103944532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pPr>
            <a:endParaRPr lang="ko-KR"/>
          </a:p>
        </c:txPr>
        <c:crossAx val="133254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064163077708623"/>
          <c:y val="8.3730631652711857E-2"/>
          <c:w val="0.29551656317897707"/>
          <c:h val="5.33584120397222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고딕 ExtraBold" panose="020D0904000000000000" pitchFamily="50" charset="-127"/>
          <a:ea typeface="나눔고딕 ExtraBold" panose="020D0904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85A9-19D8-454E-881B-EC9DC2CA071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A5BEE-B3A2-4364-BB85-AF55183E6EF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DEC4F-7140-4E91-BB71-9124C1361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15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87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85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54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0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DEC4F-7140-4E91-BB71-9124C1361D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6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672114"/>
            <a:ext cx="2438400" cy="2438400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38400" y="3672114"/>
            <a:ext cx="2438400" cy="2438400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876800" y="3672114"/>
            <a:ext cx="2438400" cy="2438400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315200" y="3672114"/>
            <a:ext cx="2438400" cy="2438400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753600" y="3672114"/>
            <a:ext cx="2438400" cy="24384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3350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91769" y="2298744"/>
            <a:ext cx="3004457" cy="2882855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25067" y="2298744"/>
            <a:ext cx="3004457" cy="2882855"/>
          </a:xfrm>
          <a:prstGeom prst="rect">
            <a:avLst/>
          </a:prstGeom>
        </p:spPr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8363" y="2298744"/>
            <a:ext cx="3004457" cy="288285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92362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1323837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3947974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3947974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14755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8569184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941733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5941733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9008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6095999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972347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3534173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3"/>
          </p:nvPr>
        </p:nvSpPr>
        <p:spPr bwMode="auto">
          <a:xfrm>
            <a:off x="8657825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60276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3255818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881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91516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54182" y="595116"/>
            <a:ext cx="11083636" cy="5667768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91104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305694" y="2355619"/>
            <a:ext cx="2133600" cy="2133600"/>
          </a:xfrm>
          <a:prstGeom prst="ellipse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6963294" y="2355619"/>
            <a:ext cx="2133600" cy="21336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790694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424247" y="2053590"/>
            <a:ext cx="1939636" cy="1939636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187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18028" y="2263691"/>
            <a:ext cx="7354609" cy="19619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01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69269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88550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890989" y="2292914"/>
            <a:ext cx="4697188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5890989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8306010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5820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E08C52-A738-7A41-8C3B-D3E0D8860C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17919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CB1DC710-AEB4-B642-9FCE-A36E29C9F7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9691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22606536-5D04-944F-8D97-52004ACD16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1163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758F185-5B15-514D-B707-D3189A6EB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22635" y="2354428"/>
            <a:ext cx="2095200" cy="150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3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12135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7560D5-5915-E646-8186-EFC88ABD09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502" y="2397072"/>
            <a:ext cx="2437200" cy="34631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48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3311236"/>
            <a:ext cx="12192000" cy="35467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6242219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15079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27A23C-1F1A-C143-AB23-886104D8ED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8858" y="3105953"/>
            <a:ext cx="22644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07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6CD6A9-984D-BC46-8425-6A3E351A36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2872" y="1769840"/>
            <a:ext cx="1897199" cy="3225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2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F73148-D626-D840-A02C-ACAC6A4A83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14611" y="2395725"/>
            <a:ext cx="2844000" cy="284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48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D945A1-EB40-EC45-A526-218B2776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8863" y="4201801"/>
            <a:ext cx="22536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73B3D7-CF3E-B646-A105-310CD0C8F9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26590" y="2999827"/>
            <a:ext cx="22536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0755A6F-1807-C44C-A5AB-F712208D04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7575" y="4220214"/>
            <a:ext cx="2253600" cy="39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55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E5BB94-5F11-D948-83EA-DBF8144A34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39679" y="1505368"/>
            <a:ext cx="1890000" cy="33443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365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55F31E-8AE4-EC4B-89A0-277F45D8AF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6447" y="2124000"/>
            <a:ext cx="2750400" cy="473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542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B5086D-7F05-E343-A183-BAF7F8990D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9923" y="2057729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255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EAB6E0-3F33-334F-ADE1-08C010C7D3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15833" y="2072319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03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F9FB28-4578-2740-B0F7-D478F92F09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646" y="1865313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20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F5B008-13FD-FC46-A49C-C66855C7A2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6361" y="2118584"/>
            <a:ext cx="3384000" cy="216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663597"/>
            <a:ext cx="12192000" cy="24370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0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85900" y="2395726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14861" y="2395725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743822" y="2395724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1454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5767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0079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4392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1454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25767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0079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54392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4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71639" y="2537371"/>
            <a:ext cx="4163214" cy="314690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2225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22614" y="3318038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819075" y="2703673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35134" y="3298172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18190" y="2683806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49793" y="2190595"/>
            <a:ext cx="2891240" cy="1837416"/>
          </a:xfrm>
          <a:prstGeom prst="rect">
            <a:avLst/>
          </a:prstGeom>
        </p:spPr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04033" y="2190595"/>
            <a:ext cx="3779246" cy="1837416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93629" y="4091896"/>
            <a:ext cx="4386664" cy="1837416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49793" y="4091896"/>
            <a:ext cx="2262590" cy="1837416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869532" y="4091894"/>
            <a:ext cx="2266948" cy="1837416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9812" y="2190595"/>
            <a:ext cx="2250481" cy="183741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64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3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7" r:id="rId2"/>
    <p:sldLayoutId id="2147483766" r:id="rId3"/>
    <p:sldLayoutId id="2147483670" r:id="rId4"/>
    <p:sldLayoutId id="2147483681" r:id="rId5"/>
    <p:sldLayoutId id="2147483714" r:id="rId6"/>
    <p:sldLayoutId id="214748371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69" r:id="rId23"/>
    <p:sldLayoutId id="2147483752" r:id="rId24"/>
    <p:sldLayoutId id="2147483770" r:id="rId25"/>
    <p:sldLayoutId id="2147483754" r:id="rId26"/>
    <p:sldLayoutId id="2147483755" r:id="rId27"/>
    <p:sldLayoutId id="2147483767" r:id="rId28"/>
    <p:sldLayoutId id="2147483768" r:id="rId29"/>
    <p:sldLayoutId id="2147483771" r:id="rId30"/>
    <p:sldLayoutId id="2147483772" r:id="rId31"/>
    <p:sldLayoutId id="2147483773" r:id="rId32"/>
    <p:sldLayoutId id="2147483774" r:id="rId33"/>
    <p:sldLayoutId id="2147483762" r:id="rId34"/>
    <p:sldLayoutId id="2147483775" r:id="rId35"/>
    <p:sldLayoutId id="2147483776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s.naver.com/entry.naver?docId=927392&amp;ref=y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686745" y="6065247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9" name="7 CuadroTexto"/>
          <p:cNvSpPr txBox="1"/>
          <p:nvPr/>
        </p:nvSpPr>
        <p:spPr>
          <a:xfrm>
            <a:off x="2662829" y="3780401"/>
            <a:ext cx="6677893" cy="34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드랍 더 비트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2063" y="2507538"/>
            <a:ext cx="40853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대기오염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4757951" y="2278938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Air pollution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06428" y="4319126"/>
            <a:ext cx="1156600" cy="352576"/>
            <a:chOff x="6583160" y="4806490"/>
            <a:chExt cx="1156600" cy="352576"/>
          </a:xfrm>
        </p:grpSpPr>
        <p:sp>
          <p:nvSpPr>
            <p:cNvPr id="13" name="Shape 592"/>
            <p:cNvSpPr/>
            <p:nvPr/>
          </p:nvSpPr>
          <p:spPr>
            <a:xfrm>
              <a:off x="6583160" y="4806490"/>
              <a:ext cx="1135499" cy="35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lvl="0" defTabSz="91440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96607" y="4838331"/>
              <a:ext cx="1143153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learn 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3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25518-0476-6DB7-CB63-934CD04603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369" y="456619"/>
            <a:ext cx="5743952" cy="5944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A2880-5C7F-B563-D735-2EBD422197E2}"/>
              </a:ext>
            </a:extLst>
          </p:cNvPr>
          <p:cNvSpPr txBox="1"/>
          <p:nvPr/>
        </p:nvSpPr>
        <p:spPr>
          <a:xfrm>
            <a:off x="7021779" y="1156555"/>
            <a:ext cx="4085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데이터 </a:t>
            </a:r>
            <a:r>
              <a:rPr lang="ko-KR" altLang="en-US" sz="4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히트맵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ED288C-F05D-C44A-7508-48AE9CA3A9FA}"/>
              </a:ext>
            </a:extLst>
          </p:cNvPr>
          <p:cNvSpPr/>
          <p:nvPr/>
        </p:nvSpPr>
        <p:spPr>
          <a:xfrm>
            <a:off x="1427698" y="2189962"/>
            <a:ext cx="347809" cy="3478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7FFEA99-4F3C-2D2E-411F-296E62D23307}"/>
              </a:ext>
            </a:extLst>
          </p:cNvPr>
          <p:cNvSpPr/>
          <p:nvPr/>
        </p:nvSpPr>
        <p:spPr>
          <a:xfrm>
            <a:off x="2229619" y="2189961"/>
            <a:ext cx="347809" cy="3478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9441D4-DCB4-05B9-D33E-CBA1C9E191CD}"/>
              </a:ext>
            </a:extLst>
          </p:cNvPr>
          <p:cNvSpPr/>
          <p:nvPr/>
        </p:nvSpPr>
        <p:spPr>
          <a:xfrm>
            <a:off x="3048876" y="2189961"/>
            <a:ext cx="347809" cy="3478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C89FCE-C770-9E3A-947E-03EC792DDBBF}"/>
              </a:ext>
            </a:extLst>
          </p:cNvPr>
          <p:cNvGrpSpPr/>
          <p:nvPr/>
        </p:nvGrpSpPr>
        <p:grpSpPr>
          <a:xfrm>
            <a:off x="7245354" y="2363865"/>
            <a:ext cx="4026270" cy="3103506"/>
            <a:chOff x="7245354" y="2222419"/>
            <a:chExt cx="4026270" cy="3103506"/>
          </a:xfrm>
        </p:grpSpPr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C31088A-ADB2-397E-A130-14221F2DB844}"/>
                </a:ext>
              </a:extLst>
            </p:cNvPr>
            <p:cNvSpPr/>
            <p:nvPr/>
          </p:nvSpPr>
          <p:spPr>
            <a:xfrm>
              <a:off x="7245354" y="2222419"/>
              <a:ext cx="729164" cy="729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3481A6-052D-BBCE-A2FA-79155E924AB6}"/>
                </a:ext>
              </a:extLst>
            </p:cNvPr>
            <p:cNvSpPr txBox="1"/>
            <p:nvPr/>
          </p:nvSpPr>
          <p:spPr>
            <a:xfrm>
              <a:off x="8289620" y="2325391"/>
              <a:ext cx="2982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오존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일산화탄소 </a:t>
              </a: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0" name="Oval 7">
              <a:extLst>
                <a:ext uri="{FF2B5EF4-FFF2-40B4-BE49-F238E27FC236}">
                  <a16:creationId xmlns:a16="http://schemas.microsoft.com/office/drawing/2014/main" id="{30D4FC97-EE84-51EF-4C7F-E382F9E2AD9E}"/>
                </a:ext>
              </a:extLst>
            </p:cNvPr>
            <p:cNvSpPr/>
            <p:nvPr/>
          </p:nvSpPr>
          <p:spPr>
            <a:xfrm>
              <a:off x="7245354" y="3409590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4EFCE0-27B4-015C-21A2-CFD6C12BB4F5}"/>
                </a:ext>
              </a:extLst>
            </p:cNvPr>
            <p:cNvSpPr txBox="1"/>
            <p:nvPr/>
          </p:nvSpPr>
          <p:spPr>
            <a:xfrm>
              <a:off x="8289620" y="3512562"/>
              <a:ext cx="2982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오존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초미세먼지</a:t>
              </a:r>
              <a:endPara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272940AD-2D50-B969-0624-185E36A0FC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0536" y="2437601"/>
              <a:ext cx="298800" cy="298800"/>
            </a:xfrm>
            <a:custGeom>
              <a:avLst/>
              <a:gdLst>
                <a:gd name="T0" fmla="*/ 457 w 1166"/>
                <a:gd name="T1" fmla="*/ 1151 h 1166"/>
                <a:gd name="T2" fmla="*/ 738 w 1166"/>
                <a:gd name="T3" fmla="*/ 665 h 1166"/>
                <a:gd name="T4" fmla="*/ 951 w 1166"/>
                <a:gd name="T5" fmla="*/ 1034 h 1166"/>
                <a:gd name="T6" fmla="*/ 582 w 1166"/>
                <a:gd name="T7" fmla="*/ 1165 h 1166"/>
                <a:gd name="T8" fmla="*/ 457 w 1166"/>
                <a:gd name="T9" fmla="*/ 1151 h 1166"/>
                <a:gd name="T10" fmla="*/ 25 w 1166"/>
                <a:gd name="T11" fmla="*/ 758 h 1166"/>
                <a:gd name="T12" fmla="*/ 591 w 1166"/>
                <a:gd name="T13" fmla="*/ 758 h 1166"/>
                <a:gd name="T14" fmla="*/ 375 w 1166"/>
                <a:gd name="T15" fmla="*/ 1127 h 1166"/>
                <a:gd name="T16" fmla="*/ 25 w 1166"/>
                <a:gd name="T17" fmla="*/ 758 h 1166"/>
                <a:gd name="T18" fmla="*/ 153 w 1166"/>
                <a:gd name="T19" fmla="*/ 189 h 1166"/>
                <a:gd name="T20" fmla="*/ 448 w 1166"/>
                <a:gd name="T21" fmla="*/ 700 h 1166"/>
                <a:gd name="T22" fmla="*/ 11 w 1166"/>
                <a:gd name="T23" fmla="*/ 700 h 1166"/>
                <a:gd name="T24" fmla="*/ 0 w 1166"/>
                <a:gd name="T25" fmla="*/ 583 h 1166"/>
                <a:gd name="T26" fmla="*/ 153 w 1166"/>
                <a:gd name="T27" fmla="*/ 189 h 1166"/>
                <a:gd name="T28" fmla="*/ 1154 w 1166"/>
                <a:gd name="T29" fmla="*/ 465 h 1166"/>
                <a:gd name="T30" fmla="*/ 1165 w 1166"/>
                <a:gd name="T31" fmla="*/ 583 h 1166"/>
                <a:gd name="T32" fmla="*/ 1012 w 1166"/>
                <a:gd name="T33" fmla="*/ 976 h 1166"/>
                <a:gd name="T34" fmla="*/ 733 w 1166"/>
                <a:gd name="T35" fmla="*/ 495 h 1166"/>
                <a:gd name="T36" fmla="*/ 716 w 1166"/>
                <a:gd name="T37" fmla="*/ 465 h 1166"/>
                <a:gd name="T38" fmla="*/ 1154 w 1166"/>
                <a:gd name="T39" fmla="*/ 465 h 1166"/>
                <a:gd name="T40" fmla="*/ 1140 w 1166"/>
                <a:gd name="T41" fmla="*/ 408 h 1166"/>
                <a:gd name="T42" fmla="*/ 574 w 1166"/>
                <a:gd name="T43" fmla="*/ 408 h 1166"/>
                <a:gd name="T44" fmla="*/ 790 w 1166"/>
                <a:gd name="T45" fmla="*/ 38 h 1166"/>
                <a:gd name="T46" fmla="*/ 1140 w 1166"/>
                <a:gd name="T47" fmla="*/ 408 h 1166"/>
                <a:gd name="T48" fmla="*/ 432 w 1166"/>
                <a:gd name="T49" fmla="*/ 495 h 1166"/>
                <a:gd name="T50" fmla="*/ 426 w 1166"/>
                <a:gd name="T51" fmla="*/ 501 h 1166"/>
                <a:gd name="T52" fmla="*/ 213 w 1166"/>
                <a:gd name="T53" fmla="*/ 131 h 1166"/>
                <a:gd name="T54" fmla="*/ 582 w 1166"/>
                <a:gd name="T55" fmla="*/ 0 h 1166"/>
                <a:gd name="T56" fmla="*/ 708 w 1166"/>
                <a:gd name="T57" fmla="*/ 14 h 1166"/>
                <a:gd name="T58" fmla="*/ 432 w 1166"/>
                <a:gd name="T59" fmla="*/ 495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6" h="1166">
                  <a:moveTo>
                    <a:pt x="457" y="1151"/>
                  </a:moveTo>
                  <a:cubicBezTo>
                    <a:pt x="550" y="989"/>
                    <a:pt x="643" y="826"/>
                    <a:pt x="738" y="665"/>
                  </a:cubicBezTo>
                  <a:lnTo>
                    <a:pt x="951" y="1034"/>
                  </a:lnTo>
                  <a:cubicBezTo>
                    <a:pt x="850" y="1116"/>
                    <a:pt x="722" y="1165"/>
                    <a:pt x="582" y="1165"/>
                  </a:cubicBezTo>
                  <a:cubicBezTo>
                    <a:pt x="539" y="1165"/>
                    <a:pt x="498" y="1159"/>
                    <a:pt x="457" y="1151"/>
                  </a:cubicBezTo>
                  <a:close/>
                  <a:moveTo>
                    <a:pt x="25" y="758"/>
                  </a:moveTo>
                  <a:lnTo>
                    <a:pt x="591" y="758"/>
                  </a:lnTo>
                  <a:lnTo>
                    <a:pt x="375" y="1127"/>
                  </a:lnTo>
                  <a:cubicBezTo>
                    <a:pt x="208" y="1064"/>
                    <a:pt x="79" y="927"/>
                    <a:pt x="25" y="758"/>
                  </a:cubicBezTo>
                  <a:close/>
                  <a:moveTo>
                    <a:pt x="153" y="189"/>
                  </a:moveTo>
                  <a:cubicBezTo>
                    <a:pt x="251" y="359"/>
                    <a:pt x="349" y="530"/>
                    <a:pt x="448" y="700"/>
                  </a:cubicBezTo>
                  <a:lnTo>
                    <a:pt x="11" y="700"/>
                  </a:lnTo>
                  <a:cubicBezTo>
                    <a:pt x="3" y="662"/>
                    <a:pt x="0" y="624"/>
                    <a:pt x="0" y="583"/>
                  </a:cubicBezTo>
                  <a:cubicBezTo>
                    <a:pt x="0" y="429"/>
                    <a:pt x="57" y="293"/>
                    <a:pt x="153" y="189"/>
                  </a:cubicBezTo>
                  <a:close/>
                  <a:moveTo>
                    <a:pt x="1154" y="465"/>
                  </a:moveTo>
                  <a:cubicBezTo>
                    <a:pt x="1162" y="503"/>
                    <a:pt x="1165" y="542"/>
                    <a:pt x="1165" y="583"/>
                  </a:cubicBezTo>
                  <a:cubicBezTo>
                    <a:pt x="1165" y="736"/>
                    <a:pt x="1107" y="872"/>
                    <a:pt x="1012" y="976"/>
                  </a:cubicBezTo>
                  <a:lnTo>
                    <a:pt x="733" y="495"/>
                  </a:lnTo>
                  <a:lnTo>
                    <a:pt x="716" y="465"/>
                  </a:lnTo>
                  <a:lnTo>
                    <a:pt x="1154" y="465"/>
                  </a:lnTo>
                  <a:close/>
                  <a:moveTo>
                    <a:pt x="1140" y="408"/>
                  </a:moveTo>
                  <a:lnTo>
                    <a:pt x="574" y="408"/>
                  </a:lnTo>
                  <a:lnTo>
                    <a:pt x="790" y="38"/>
                  </a:lnTo>
                  <a:cubicBezTo>
                    <a:pt x="957" y="101"/>
                    <a:pt x="1085" y="238"/>
                    <a:pt x="1140" y="408"/>
                  </a:cubicBezTo>
                  <a:close/>
                  <a:moveTo>
                    <a:pt x="432" y="495"/>
                  </a:moveTo>
                  <a:lnTo>
                    <a:pt x="426" y="501"/>
                  </a:lnTo>
                  <a:lnTo>
                    <a:pt x="213" y="131"/>
                  </a:lnTo>
                  <a:cubicBezTo>
                    <a:pt x="314" y="49"/>
                    <a:pt x="443" y="0"/>
                    <a:pt x="582" y="0"/>
                  </a:cubicBezTo>
                  <a:cubicBezTo>
                    <a:pt x="626" y="0"/>
                    <a:pt x="667" y="6"/>
                    <a:pt x="708" y="14"/>
                  </a:cubicBezTo>
                  <a:lnTo>
                    <a:pt x="432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70CD4C60-DABF-5FF2-A80C-69F61485520F}"/>
                </a:ext>
              </a:extLst>
            </p:cNvPr>
            <p:cNvSpPr/>
            <p:nvPr/>
          </p:nvSpPr>
          <p:spPr>
            <a:xfrm>
              <a:off x="7245354" y="4596761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2FAE73-8318-4200-3A28-1CAFF606B67C}"/>
                </a:ext>
              </a:extLst>
            </p:cNvPr>
            <p:cNvSpPr txBox="1"/>
            <p:nvPr/>
          </p:nvSpPr>
          <p:spPr>
            <a:xfrm>
              <a:off x="8289620" y="4699733"/>
              <a:ext cx="2982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오존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이산화질소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</p:grpSp>
      <p:sp>
        <p:nvSpPr>
          <p:cNvPr id="33" name="Freeform 17">
            <a:extLst>
              <a:ext uri="{FF2B5EF4-FFF2-40B4-BE49-F238E27FC236}">
                <a16:creationId xmlns:a16="http://schemas.microsoft.com/office/drawing/2014/main" id="{4C3AF067-231F-806F-F1E9-6B998A1D6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3766218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17">
            <a:extLst>
              <a:ext uri="{FF2B5EF4-FFF2-40B4-BE49-F238E27FC236}">
                <a16:creationId xmlns:a16="http://schemas.microsoft.com/office/drawing/2014/main" id="{8019BC7F-BE71-86F6-635E-CAC539E5AB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4953389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410469493"/>
              </p:ext>
            </p:extLst>
          </p:nvPr>
        </p:nvGraphicFramePr>
        <p:xfrm>
          <a:off x="0" y="-179879"/>
          <a:ext cx="12043633" cy="697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일산화탄소</a:t>
            </a:r>
            <a:endParaRPr 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12DFCD-9166-A6AF-B4A7-C9581CFE8D6D}"/>
              </a:ext>
            </a:extLst>
          </p:cNvPr>
          <p:cNvGrpSpPr/>
          <p:nvPr/>
        </p:nvGrpSpPr>
        <p:grpSpPr>
          <a:xfrm>
            <a:off x="1805922" y="930188"/>
            <a:ext cx="10640634" cy="3522893"/>
            <a:chOff x="1287762" y="1386611"/>
            <a:chExt cx="10640634" cy="3522893"/>
          </a:xfrm>
        </p:grpSpPr>
        <p:sp>
          <p:nvSpPr>
            <p:cNvPr id="3" name="TextBox 1">
              <a:extLst>
                <a:ext uri="{FF2B5EF4-FFF2-40B4-BE49-F238E27FC236}">
                  <a16:creationId xmlns:a16="http://schemas.microsoft.com/office/drawing/2014/main" id="{C8E89613-5101-9D6E-F029-509EABC54924}"/>
                </a:ext>
              </a:extLst>
            </p:cNvPr>
            <p:cNvSpPr txBox="1"/>
            <p:nvPr/>
          </p:nvSpPr>
          <p:spPr>
            <a:xfrm rot="21101957">
              <a:off x="7511906" y="1386611"/>
              <a:ext cx="4416490" cy="9144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음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3550DEC-2DE2-AFD6-F049-F49915B44DC2}"/>
                </a:ext>
              </a:extLst>
            </p:cNvPr>
            <p:cNvGrpSpPr/>
            <p:nvPr/>
          </p:nvGrpSpPr>
          <p:grpSpPr>
            <a:xfrm>
              <a:off x="1287762" y="1688863"/>
              <a:ext cx="9212602" cy="3220641"/>
              <a:chOff x="1287762" y="1688863"/>
              <a:chExt cx="9212602" cy="3220641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675A78E-5F6F-0157-A1A0-FFA3A6D00700}"/>
                  </a:ext>
                </a:extLst>
              </p:cNvPr>
              <p:cNvSpPr/>
              <p:nvPr/>
            </p:nvSpPr>
            <p:spPr>
              <a:xfrm rot="20926528">
                <a:off x="1501982" y="2363697"/>
                <a:ext cx="8355790" cy="2545807"/>
              </a:xfrm>
              <a:prstGeom prst="rect">
                <a:avLst/>
              </a:prstGeom>
              <a:noFill/>
              <a:ln w="2540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8E7A650A-4BB0-B946-2643-8F7D805A3635}"/>
                  </a:ext>
                </a:extLst>
              </p:cNvPr>
              <p:cNvSpPr txBox="1"/>
              <p:nvPr/>
            </p:nvSpPr>
            <p:spPr>
              <a:xfrm rot="21101957">
                <a:off x="6083964" y="168886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 err="1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없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6AACCB9A-34B2-5489-8418-BFEC0EFD34C8}"/>
                  </a:ext>
                </a:extLst>
              </p:cNvPr>
              <p:cNvSpPr txBox="1"/>
              <p:nvPr/>
            </p:nvSpPr>
            <p:spPr>
              <a:xfrm rot="21101957">
                <a:off x="4340266" y="2036338"/>
                <a:ext cx="441652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관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B9B5E9FB-1A97-60E1-5ECA-0D66F8B83BB2}"/>
                  </a:ext>
                </a:extLst>
              </p:cNvPr>
              <p:cNvSpPr txBox="1"/>
              <p:nvPr/>
            </p:nvSpPr>
            <p:spPr>
              <a:xfrm rot="21101957">
                <a:off x="2841260" y="2366489"/>
                <a:ext cx="4416521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연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29B89668-B402-4F7A-46D5-D2EEB5404865}"/>
                  </a:ext>
                </a:extLst>
              </p:cNvPr>
              <p:cNvSpPr txBox="1"/>
              <p:nvPr/>
            </p:nvSpPr>
            <p:spPr>
              <a:xfrm rot="21101957">
                <a:off x="1287762" y="266915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별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70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초미세먼지</a:t>
            </a:r>
            <a:endParaRPr 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aphicFrame>
        <p:nvGraphicFramePr>
          <p:cNvPr id="6" name="Chart 6">
            <a:extLst>
              <a:ext uri="{FF2B5EF4-FFF2-40B4-BE49-F238E27FC236}">
                <a16:creationId xmlns:a16="http://schemas.microsoft.com/office/drawing/2014/main" id="{28DD2A5D-D9BE-73AB-EC14-6E0EDA29B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028966"/>
              </p:ext>
            </p:extLst>
          </p:nvPr>
        </p:nvGraphicFramePr>
        <p:xfrm>
          <a:off x="-40123" y="-220602"/>
          <a:ext cx="12043633" cy="697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3BF868-62D0-3884-4A76-51BD292FE94D}"/>
              </a:ext>
            </a:extLst>
          </p:cNvPr>
          <p:cNvGrpSpPr/>
          <p:nvPr/>
        </p:nvGrpSpPr>
        <p:grpSpPr>
          <a:xfrm>
            <a:off x="1805922" y="930188"/>
            <a:ext cx="10640634" cy="3522893"/>
            <a:chOff x="1287762" y="1386611"/>
            <a:chExt cx="10640634" cy="3522893"/>
          </a:xfrm>
        </p:grpSpPr>
        <p:sp>
          <p:nvSpPr>
            <p:cNvPr id="5" name="TextBox 1">
              <a:extLst>
                <a:ext uri="{FF2B5EF4-FFF2-40B4-BE49-F238E27FC236}">
                  <a16:creationId xmlns:a16="http://schemas.microsoft.com/office/drawing/2014/main" id="{97B2B2E6-864E-D3BB-E27F-66A1E1AFD0FC}"/>
                </a:ext>
              </a:extLst>
            </p:cNvPr>
            <p:cNvSpPr txBox="1"/>
            <p:nvPr/>
          </p:nvSpPr>
          <p:spPr>
            <a:xfrm rot="21101957">
              <a:off x="7511906" y="1386611"/>
              <a:ext cx="4416490" cy="9144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음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4D0DB7D-165A-764D-D1DE-B44D9FAC4BB3}"/>
                </a:ext>
              </a:extLst>
            </p:cNvPr>
            <p:cNvGrpSpPr/>
            <p:nvPr/>
          </p:nvGrpSpPr>
          <p:grpSpPr>
            <a:xfrm>
              <a:off x="1287762" y="1688863"/>
              <a:ext cx="9212602" cy="3220641"/>
              <a:chOff x="1287762" y="1688863"/>
              <a:chExt cx="9212602" cy="322064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72AA58-5215-2F7B-EE63-322A61E15B2E}"/>
                  </a:ext>
                </a:extLst>
              </p:cNvPr>
              <p:cNvSpPr/>
              <p:nvPr/>
            </p:nvSpPr>
            <p:spPr>
              <a:xfrm rot="20926528">
                <a:off x="1501982" y="2363697"/>
                <a:ext cx="8355790" cy="2545807"/>
              </a:xfrm>
              <a:prstGeom prst="rect">
                <a:avLst/>
              </a:prstGeom>
              <a:noFill/>
              <a:ln w="2540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3EC2182B-AF15-A5FD-63A1-C4F93DA4FAFF}"/>
                  </a:ext>
                </a:extLst>
              </p:cNvPr>
              <p:cNvSpPr txBox="1"/>
              <p:nvPr/>
            </p:nvSpPr>
            <p:spPr>
              <a:xfrm rot="21101957">
                <a:off x="6083964" y="168886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 err="1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없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53E3C4D6-A3CC-0B7E-0575-414B5FF15EE6}"/>
                  </a:ext>
                </a:extLst>
              </p:cNvPr>
              <p:cNvSpPr txBox="1"/>
              <p:nvPr/>
            </p:nvSpPr>
            <p:spPr>
              <a:xfrm rot="21101957">
                <a:off x="4340266" y="2036338"/>
                <a:ext cx="441652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관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7D8371C9-B4C5-D36B-5909-FAB71382B6A5}"/>
                  </a:ext>
                </a:extLst>
              </p:cNvPr>
              <p:cNvSpPr txBox="1"/>
              <p:nvPr/>
            </p:nvSpPr>
            <p:spPr>
              <a:xfrm rot="21101957">
                <a:off x="2841260" y="2366489"/>
                <a:ext cx="4416521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연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73931831-6F57-0E2B-9623-C20D57DC5363}"/>
                  </a:ext>
                </a:extLst>
              </p:cNvPr>
              <p:cNvSpPr txBox="1"/>
              <p:nvPr/>
            </p:nvSpPr>
            <p:spPr>
              <a:xfrm rot="21101957">
                <a:off x="1287762" y="2669153"/>
                <a:ext cx="4416400" cy="914381"/>
              </a:xfrm>
              <a:prstGeom prst="rect">
                <a:avLst/>
              </a:prstGeom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ko-KR" altLang="en-US" sz="16000" kern="100" dirty="0">
                    <a:solidFill>
                      <a:srgbClr val="C00000"/>
                    </a:solidFill>
                    <a:latin typeface="궁서체" panose="02030609000101010101" pitchFamily="17" charset="-127"/>
                    <a:ea typeface="궁서체" panose="02030609000101010101" pitchFamily="17" charset="-127"/>
                  </a:rPr>
                  <a:t>별</a:t>
                </a:r>
                <a:endParaRPr lang="ko-KR" altLang="en-US" sz="16000" dirty="0">
                  <a:solidFill>
                    <a:srgbClr val="C00000"/>
                  </a:solidFill>
                  <a:latin typeface="궁서체" panose="02030609000101010101" pitchFamily="17" charset="-127"/>
                  <a:ea typeface="궁서체" panose="02030609000101010101" pitchFamily="17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49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712530397"/>
              </p:ext>
            </p:extLst>
          </p:nvPr>
        </p:nvGraphicFramePr>
        <p:xfrm>
          <a:off x="381000" y="936884"/>
          <a:ext cx="11265108" cy="5763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이산화질소</a:t>
            </a:r>
            <a:endParaRPr 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25016" y="1358964"/>
            <a:ext cx="4085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오존과 </a:t>
            </a:r>
            <a:endParaRPr lang="en-US" altLang="ko-KR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이산화질소</a:t>
            </a:r>
            <a:endParaRPr lang="en-US" altLang="ko-KR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7082739" y="1414497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3D4E2-2C2E-5D40-900E-97F7A1CFC0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E3F534-3041-22AD-0AB1-679E2962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78443"/>
              </p:ext>
            </p:extLst>
          </p:nvPr>
        </p:nvGraphicFramePr>
        <p:xfrm>
          <a:off x="627530" y="432562"/>
          <a:ext cx="4795422" cy="58968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147841">
                  <a:extLst>
                    <a:ext uri="{9D8B030D-6E8A-4147-A177-3AD203B41FA5}">
                      <a16:colId xmlns:a16="http://schemas.microsoft.com/office/drawing/2014/main" val="2527625785"/>
                    </a:ext>
                  </a:extLst>
                </a:gridCol>
                <a:gridCol w="969288">
                  <a:extLst>
                    <a:ext uri="{9D8B030D-6E8A-4147-A177-3AD203B41FA5}">
                      <a16:colId xmlns:a16="http://schemas.microsoft.com/office/drawing/2014/main" val="3332502523"/>
                    </a:ext>
                  </a:extLst>
                </a:gridCol>
                <a:gridCol w="650442">
                  <a:extLst>
                    <a:ext uri="{9D8B030D-6E8A-4147-A177-3AD203B41FA5}">
                      <a16:colId xmlns:a16="http://schemas.microsoft.com/office/drawing/2014/main" val="931257595"/>
                    </a:ext>
                  </a:extLst>
                </a:gridCol>
                <a:gridCol w="1377409">
                  <a:extLst>
                    <a:ext uri="{9D8B030D-6E8A-4147-A177-3AD203B41FA5}">
                      <a16:colId xmlns:a16="http://schemas.microsoft.com/office/drawing/2014/main" val="4178626223"/>
                    </a:ext>
                  </a:extLst>
                </a:gridCol>
                <a:gridCol w="650442">
                  <a:extLst>
                    <a:ext uri="{9D8B030D-6E8A-4147-A177-3AD203B41FA5}">
                      <a16:colId xmlns:a16="http://schemas.microsoft.com/office/drawing/2014/main" val="21953268"/>
                    </a:ext>
                  </a:extLst>
                </a:gridCol>
              </a:tblGrid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 </a:t>
                      </a:r>
                      <a:r>
                        <a:rPr lang="ko-KR" alt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오존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RANK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 </a:t>
                      </a:r>
                      <a:r>
                        <a:rPr lang="ko-KR" alt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이산화질소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RANK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08854481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Geumcheon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0.027480101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0.0312703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6502973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Seongdong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0.026973322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0.029874502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093193354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Mapo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0.027342212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0.02986125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208748742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Yeongdeungpo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0.027529382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0.028776024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70567118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Seongbuk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0.027557646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0.028535018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918823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Seocho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0.027626949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0.028191428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62659923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Dongjak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0.028858333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0.027996329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217909201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0.027618503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0.027068459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43010579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Dongdaemoon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0.029715358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0.026649019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417114357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Junggu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0.029180898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0.026589707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4648019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Gangdong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0.026743324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0.026134439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428001181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Gangseo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0.030745323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0.025711173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75226132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Nowon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0.029351067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0.024905178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6547481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Jongro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0.029698397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0.024698874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299955353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Yongsan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0.024949601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0.024639257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139252112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Songpa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0.032195804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0.023216831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43469527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Gwanak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0.031534024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0.022949144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6821672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Jungrang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0.031915785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0.021452174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77871147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Yangcheon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0.031451515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0.021447684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612005745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Gwangjin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0.029845453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0.019791074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06576176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Guro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0.03454227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0.019328547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277487738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Gangbuk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0.03239077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0.01890932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3965600766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Seodaemoon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0.033678615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0.017514847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012395697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Eunpyeong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0.035860619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0.01708297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110384913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Dobong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0.032816583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0.01645232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714" marR="3714" marT="3714" marB="0" anchor="ctr"/>
                </a:tc>
                <a:extLst>
                  <a:ext uri="{0D108BD9-81ED-4DB2-BD59-A6C34878D82A}">
                    <a16:rowId xmlns:a16="http://schemas.microsoft.com/office/drawing/2014/main" val="1415450745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2A46DE-8747-A982-1423-448C08D84811}"/>
              </a:ext>
            </a:extLst>
          </p:cNvPr>
          <p:cNvGrpSpPr/>
          <p:nvPr/>
        </p:nvGrpSpPr>
        <p:grpSpPr>
          <a:xfrm>
            <a:off x="3304989" y="747059"/>
            <a:ext cx="2005106" cy="5444565"/>
            <a:chOff x="3304989" y="747059"/>
            <a:chExt cx="2005106" cy="544456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402CB4-3809-EE2E-F4D0-D14E0FA01A68}"/>
                </a:ext>
              </a:extLst>
            </p:cNvPr>
            <p:cNvCxnSpPr/>
            <p:nvPr/>
          </p:nvCxnSpPr>
          <p:spPr>
            <a:xfrm>
              <a:off x="3304989" y="747059"/>
              <a:ext cx="0" cy="544456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4C3986-E7E4-976E-8D6D-620AE4E1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095" y="747059"/>
              <a:ext cx="0" cy="537284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5406DC-AF62-7741-4E45-6A8A21CBB44E}"/>
              </a:ext>
            </a:extLst>
          </p:cNvPr>
          <p:cNvGrpSpPr/>
          <p:nvPr/>
        </p:nvGrpSpPr>
        <p:grpSpPr>
          <a:xfrm>
            <a:off x="6525016" y="2771128"/>
            <a:ext cx="5198146" cy="2089272"/>
            <a:chOff x="6525016" y="2771128"/>
            <a:chExt cx="5198146" cy="20892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960E1E-584D-8AE8-0BA0-802AF832B4E9}"/>
                </a:ext>
              </a:extLst>
            </p:cNvPr>
            <p:cNvSpPr txBox="1"/>
            <p:nvPr/>
          </p:nvSpPr>
          <p:spPr>
            <a:xfrm>
              <a:off x="7406271" y="2771128"/>
              <a:ext cx="4316891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대체적으로 이산화질소의 농도가 높은 곳은</a:t>
              </a:r>
              <a:endParaRPr lang="en-US" altLang="ko-KR" sz="17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오존의 농도가 낮고 이산화질소의 농도가 낮은</a:t>
              </a:r>
              <a:r>
                <a:rPr lang="en-US" altLang="ko-KR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지역은 오존의 농도가 높다</a:t>
              </a:r>
            </a:p>
          </p:txBody>
        </p:sp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9F41C172-D3C2-6AE6-B760-2E1486F5317C}"/>
                </a:ext>
              </a:extLst>
            </p:cNvPr>
            <p:cNvSpPr/>
            <p:nvPr/>
          </p:nvSpPr>
          <p:spPr>
            <a:xfrm>
              <a:off x="6525016" y="2845128"/>
              <a:ext cx="729164" cy="729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C9913C87-C6C8-52CB-3AF0-5480988DCF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40198" y="3088162"/>
              <a:ext cx="298800" cy="243097"/>
            </a:xfrm>
            <a:custGeom>
              <a:avLst/>
              <a:gdLst>
                <a:gd name="T0" fmla="*/ 875 w 1286"/>
                <a:gd name="T1" fmla="*/ 407 h 1050"/>
                <a:gd name="T2" fmla="*/ 875 w 1286"/>
                <a:gd name="T3" fmla="*/ 524 h 1050"/>
                <a:gd name="T4" fmla="*/ 700 w 1286"/>
                <a:gd name="T5" fmla="*/ 524 h 1050"/>
                <a:gd name="T6" fmla="*/ 700 w 1286"/>
                <a:gd name="T7" fmla="*/ 699 h 1050"/>
                <a:gd name="T8" fmla="*/ 585 w 1286"/>
                <a:gd name="T9" fmla="*/ 699 h 1050"/>
                <a:gd name="T10" fmla="*/ 585 w 1286"/>
                <a:gd name="T11" fmla="*/ 524 h 1050"/>
                <a:gd name="T12" fmla="*/ 410 w 1286"/>
                <a:gd name="T13" fmla="*/ 524 h 1050"/>
                <a:gd name="T14" fmla="*/ 410 w 1286"/>
                <a:gd name="T15" fmla="*/ 407 h 1050"/>
                <a:gd name="T16" fmla="*/ 585 w 1286"/>
                <a:gd name="T17" fmla="*/ 407 h 1050"/>
                <a:gd name="T18" fmla="*/ 585 w 1286"/>
                <a:gd name="T19" fmla="*/ 232 h 1050"/>
                <a:gd name="T20" fmla="*/ 700 w 1286"/>
                <a:gd name="T21" fmla="*/ 232 h 1050"/>
                <a:gd name="T22" fmla="*/ 700 w 1286"/>
                <a:gd name="T23" fmla="*/ 407 h 1050"/>
                <a:gd name="T24" fmla="*/ 875 w 1286"/>
                <a:gd name="T25" fmla="*/ 407 h 1050"/>
                <a:gd name="T26" fmla="*/ 1167 w 1286"/>
                <a:gd name="T27" fmla="*/ 817 h 1050"/>
                <a:gd name="T28" fmla="*/ 1167 w 1286"/>
                <a:gd name="T29" fmla="*/ 117 h 1050"/>
                <a:gd name="T30" fmla="*/ 118 w 1286"/>
                <a:gd name="T31" fmla="*/ 117 h 1050"/>
                <a:gd name="T32" fmla="*/ 118 w 1286"/>
                <a:gd name="T33" fmla="*/ 817 h 1050"/>
                <a:gd name="T34" fmla="*/ 1167 w 1286"/>
                <a:gd name="T35" fmla="*/ 817 h 1050"/>
                <a:gd name="T36" fmla="*/ 1167 w 1286"/>
                <a:gd name="T37" fmla="*/ 0 h 1050"/>
                <a:gd name="T38" fmla="*/ 1285 w 1286"/>
                <a:gd name="T39" fmla="*/ 117 h 1050"/>
                <a:gd name="T40" fmla="*/ 1282 w 1286"/>
                <a:gd name="T41" fmla="*/ 817 h 1050"/>
                <a:gd name="T42" fmla="*/ 1167 w 1286"/>
                <a:gd name="T43" fmla="*/ 932 h 1050"/>
                <a:gd name="T44" fmla="*/ 875 w 1286"/>
                <a:gd name="T45" fmla="*/ 932 h 1050"/>
                <a:gd name="T46" fmla="*/ 875 w 1286"/>
                <a:gd name="T47" fmla="*/ 1049 h 1050"/>
                <a:gd name="T48" fmla="*/ 410 w 1286"/>
                <a:gd name="T49" fmla="*/ 1049 h 1050"/>
                <a:gd name="T50" fmla="*/ 410 w 1286"/>
                <a:gd name="T51" fmla="*/ 932 h 1050"/>
                <a:gd name="T52" fmla="*/ 118 w 1286"/>
                <a:gd name="T53" fmla="*/ 932 h 1050"/>
                <a:gd name="T54" fmla="*/ 0 w 1286"/>
                <a:gd name="T55" fmla="*/ 817 h 1050"/>
                <a:gd name="T56" fmla="*/ 0 w 1286"/>
                <a:gd name="T57" fmla="*/ 117 h 1050"/>
                <a:gd name="T58" fmla="*/ 118 w 1286"/>
                <a:gd name="T59" fmla="*/ 0 h 1050"/>
                <a:gd name="T60" fmla="*/ 1167 w 1286"/>
                <a:gd name="T61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6" h="1050">
                  <a:moveTo>
                    <a:pt x="875" y="407"/>
                  </a:moveTo>
                  <a:lnTo>
                    <a:pt x="875" y="524"/>
                  </a:lnTo>
                  <a:lnTo>
                    <a:pt x="700" y="524"/>
                  </a:lnTo>
                  <a:lnTo>
                    <a:pt x="700" y="699"/>
                  </a:lnTo>
                  <a:lnTo>
                    <a:pt x="585" y="699"/>
                  </a:lnTo>
                  <a:lnTo>
                    <a:pt x="585" y="524"/>
                  </a:lnTo>
                  <a:lnTo>
                    <a:pt x="410" y="524"/>
                  </a:lnTo>
                  <a:lnTo>
                    <a:pt x="410" y="407"/>
                  </a:lnTo>
                  <a:lnTo>
                    <a:pt x="585" y="407"/>
                  </a:lnTo>
                  <a:lnTo>
                    <a:pt x="585" y="232"/>
                  </a:lnTo>
                  <a:lnTo>
                    <a:pt x="700" y="232"/>
                  </a:lnTo>
                  <a:lnTo>
                    <a:pt x="700" y="407"/>
                  </a:lnTo>
                  <a:lnTo>
                    <a:pt x="875" y="407"/>
                  </a:lnTo>
                  <a:close/>
                  <a:moveTo>
                    <a:pt x="1167" y="817"/>
                  </a:moveTo>
                  <a:lnTo>
                    <a:pt x="1167" y="117"/>
                  </a:lnTo>
                  <a:lnTo>
                    <a:pt x="118" y="117"/>
                  </a:lnTo>
                  <a:lnTo>
                    <a:pt x="118" y="817"/>
                  </a:lnTo>
                  <a:lnTo>
                    <a:pt x="1167" y="817"/>
                  </a:lnTo>
                  <a:close/>
                  <a:moveTo>
                    <a:pt x="1167" y="0"/>
                  </a:moveTo>
                  <a:cubicBezTo>
                    <a:pt x="1230" y="0"/>
                    <a:pt x="1285" y="52"/>
                    <a:pt x="1285" y="117"/>
                  </a:cubicBezTo>
                  <a:lnTo>
                    <a:pt x="1282" y="817"/>
                  </a:lnTo>
                  <a:cubicBezTo>
                    <a:pt x="1282" y="880"/>
                    <a:pt x="1230" y="932"/>
                    <a:pt x="1167" y="932"/>
                  </a:cubicBezTo>
                  <a:lnTo>
                    <a:pt x="875" y="932"/>
                  </a:lnTo>
                  <a:lnTo>
                    <a:pt x="875" y="1049"/>
                  </a:lnTo>
                  <a:lnTo>
                    <a:pt x="410" y="1049"/>
                  </a:lnTo>
                  <a:lnTo>
                    <a:pt x="410" y="932"/>
                  </a:lnTo>
                  <a:lnTo>
                    <a:pt x="118" y="932"/>
                  </a:lnTo>
                  <a:cubicBezTo>
                    <a:pt x="52" y="932"/>
                    <a:pt x="0" y="880"/>
                    <a:pt x="0" y="817"/>
                  </a:cubicBezTo>
                  <a:lnTo>
                    <a:pt x="0" y="117"/>
                  </a:lnTo>
                  <a:cubicBezTo>
                    <a:pt x="0" y="52"/>
                    <a:pt x="52" y="0"/>
                    <a:pt x="118" y="0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1499C3-FB4B-FC13-3D43-292A937B4DA4}"/>
                </a:ext>
              </a:extLst>
            </p:cNvPr>
            <p:cNvSpPr txBox="1"/>
            <p:nvPr/>
          </p:nvSpPr>
          <p:spPr>
            <a:xfrm>
              <a:off x="7406271" y="3983237"/>
              <a:ext cx="4316891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이산화질소는 대기 중의 휘발성 유기화합물</a:t>
              </a:r>
              <a:r>
                <a:rPr lang="en-US" altLang="ko-KR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(VOCs)</a:t>
              </a:r>
              <a:r>
                <a:rPr lang="ko-KR" altLang="en-US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과 반응하여 오존을 생성하는 전구물질 역할을 한다</a:t>
              </a:r>
              <a:r>
                <a:rPr lang="en-US" altLang="ko-KR" sz="1700" b="0" i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 </a:t>
              </a:r>
              <a:endParaRPr lang="ko-KR" altLang="en-US" sz="17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24D01BA0-AB43-A654-33E8-4A53D50E0BB2}"/>
                </a:ext>
              </a:extLst>
            </p:cNvPr>
            <p:cNvSpPr/>
            <p:nvPr/>
          </p:nvSpPr>
          <p:spPr>
            <a:xfrm>
              <a:off x="6525016" y="4057237"/>
              <a:ext cx="729164" cy="729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0A1F21D9-B231-E6FD-6A54-9A9C25700E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40198" y="4300271"/>
              <a:ext cx="298800" cy="243097"/>
            </a:xfrm>
            <a:custGeom>
              <a:avLst/>
              <a:gdLst>
                <a:gd name="T0" fmla="*/ 875 w 1286"/>
                <a:gd name="T1" fmla="*/ 407 h 1050"/>
                <a:gd name="T2" fmla="*/ 875 w 1286"/>
                <a:gd name="T3" fmla="*/ 524 h 1050"/>
                <a:gd name="T4" fmla="*/ 700 w 1286"/>
                <a:gd name="T5" fmla="*/ 524 h 1050"/>
                <a:gd name="T6" fmla="*/ 700 w 1286"/>
                <a:gd name="T7" fmla="*/ 699 h 1050"/>
                <a:gd name="T8" fmla="*/ 585 w 1286"/>
                <a:gd name="T9" fmla="*/ 699 h 1050"/>
                <a:gd name="T10" fmla="*/ 585 w 1286"/>
                <a:gd name="T11" fmla="*/ 524 h 1050"/>
                <a:gd name="T12" fmla="*/ 410 w 1286"/>
                <a:gd name="T13" fmla="*/ 524 h 1050"/>
                <a:gd name="T14" fmla="*/ 410 w 1286"/>
                <a:gd name="T15" fmla="*/ 407 h 1050"/>
                <a:gd name="T16" fmla="*/ 585 w 1286"/>
                <a:gd name="T17" fmla="*/ 407 h 1050"/>
                <a:gd name="T18" fmla="*/ 585 w 1286"/>
                <a:gd name="T19" fmla="*/ 232 h 1050"/>
                <a:gd name="T20" fmla="*/ 700 w 1286"/>
                <a:gd name="T21" fmla="*/ 232 h 1050"/>
                <a:gd name="T22" fmla="*/ 700 w 1286"/>
                <a:gd name="T23" fmla="*/ 407 h 1050"/>
                <a:gd name="T24" fmla="*/ 875 w 1286"/>
                <a:gd name="T25" fmla="*/ 407 h 1050"/>
                <a:gd name="T26" fmla="*/ 1167 w 1286"/>
                <a:gd name="T27" fmla="*/ 817 h 1050"/>
                <a:gd name="T28" fmla="*/ 1167 w 1286"/>
                <a:gd name="T29" fmla="*/ 117 h 1050"/>
                <a:gd name="T30" fmla="*/ 118 w 1286"/>
                <a:gd name="T31" fmla="*/ 117 h 1050"/>
                <a:gd name="T32" fmla="*/ 118 w 1286"/>
                <a:gd name="T33" fmla="*/ 817 h 1050"/>
                <a:gd name="T34" fmla="*/ 1167 w 1286"/>
                <a:gd name="T35" fmla="*/ 817 h 1050"/>
                <a:gd name="T36" fmla="*/ 1167 w 1286"/>
                <a:gd name="T37" fmla="*/ 0 h 1050"/>
                <a:gd name="T38" fmla="*/ 1285 w 1286"/>
                <a:gd name="T39" fmla="*/ 117 h 1050"/>
                <a:gd name="T40" fmla="*/ 1282 w 1286"/>
                <a:gd name="T41" fmla="*/ 817 h 1050"/>
                <a:gd name="T42" fmla="*/ 1167 w 1286"/>
                <a:gd name="T43" fmla="*/ 932 h 1050"/>
                <a:gd name="T44" fmla="*/ 875 w 1286"/>
                <a:gd name="T45" fmla="*/ 932 h 1050"/>
                <a:gd name="T46" fmla="*/ 875 w 1286"/>
                <a:gd name="T47" fmla="*/ 1049 h 1050"/>
                <a:gd name="T48" fmla="*/ 410 w 1286"/>
                <a:gd name="T49" fmla="*/ 1049 h 1050"/>
                <a:gd name="T50" fmla="*/ 410 w 1286"/>
                <a:gd name="T51" fmla="*/ 932 h 1050"/>
                <a:gd name="T52" fmla="*/ 118 w 1286"/>
                <a:gd name="T53" fmla="*/ 932 h 1050"/>
                <a:gd name="T54" fmla="*/ 0 w 1286"/>
                <a:gd name="T55" fmla="*/ 817 h 1050"/>
                <a:gd name="T56" fmla="*/ 0 w 1286"/>
                <a:gd name="T57" fmla="*/ 117 h 1050"/>
                <a:gd name="T58" fmla="*/ 118 w 1286"/>
                <a:gd name="T59" fmla="*/ 0 h 1050"/>
                <a:gd name="T60" fmla="*/ 1167 w 1286"/>
                <a:gd name="T61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6" h="1050">
                  <a:moveTo>
                    <a:pt x="875" y="407"/>
                  </a:moveTo>
                  <a:lnTo>
                    <a:pt x="875" y="524"/>
                  </a:lnTo>
                  <a:lnTo>
                    <a:pt x="700" y="524"/>
                  </a:lnTo>
                  <a:lnTo>
                    <a:pt x="700" y="699"/>
                  </a:lnTo>
                  <a:lnTo>
                    <a:pt x="585" y="699"/>
                  </a:lnTo>
                  <a:lnTo>
                    <a:pt x="585" y="524"/>
                  </a:lnTo>
                  <a:lnTo>
                    <a:pt x="410" y="524"/>
                  </a:lnTo>
                  <a:lnTo>
                    <a:pt x="410" y="407"/>
                  </a:lnTo>
                  <a:lnTo>
                    <a:pt x="585" y="407"/>
                  </a:lnTo>
                  <a:lnTo>
                    <a:pt x="585" y="232"/>
                  </a:lnTo>
                  <a:lnTo>
                    <a:pt x="700" y="232"/>
                  </a:lnTo>
                  <a:lnTo>
                    <a:pt x="700" y="407"/>
                  </a:lnTo>
                  <a:lnTo>
                    <a:pt x="875" y="407"/>
                  </a:lnTo>
                  <a:close/>
                  <a:moveTo>
                    <a:pt x="1167" y="817"/>
                  </a:moveTo>
                  <a:lnTo>
                    <a:pt x="1167" y="117"/>
                  </a:lnTo>
                  <a:lnTo>
                    <a:pt x="118" y="117"/>
                  </a:lnTo>
                  <a:lnTo>
                    <a:pt x="118" y="817"/>
                  </a:lnTo>
                  <a:lnTo>
                    <a:pt x="1167" y="817"/>
                  </a:lnTo>
                  <a:close/>
                  <a:moveTo>
                    <a:pt x="1167" y="0"/>
                  </a:moveTo>
                  <a:cubicBezTo>
                    <a:pt x="1230" y="0"/>
                    <a:pt x="1285" y="52"/>
                    <a:pt x="1285" y="117"/>
                  </a:cubicBezTo>
                  <a:lnTo>
                    <a:pt x="1282" y="817"/>
                  </a:lnTo>
                  <a:cubicBezTo>
                    <a:pt x="1282" y="880"/>
                    <a:pt x="1230" y="932"/>
                    <a:pt x="1167" y="932"/>
                  </a:cubicBezTo>
                  <a:lnTo>
                    <a:pt x="875" y="932"/>
                  </a:lnTo>
                  <a:lnTo>
                    <a:pt x="875" y="1049"/>
                  </a:lnTo>
                  <a:lnTo>
                    <a:pt x="410" y="1049"/>
                  </a:lnTo>
                  <a:lnTo>
                    <a:pt x="410" y="932"/>
                  </a:lnTo>
                  <a:lnTo>
                    <a:pt x="118" y="932"/>
                  </a:lnTo>
                  <a:cubicBezTo>
                    <a:pt x="52" y="932"/>
                    <a:pt x="0" y="880"/>
                    <a:pt x="0" y="817"/>
                  </a:cubicBezTo>
                  <a:lnTo>
                    <a:pt x="0" y="117"/>
                  </a:lnTo>
                  <a:cubicBezTo>
                    <a:pt x="0" y="52"/>
                    <a:pt x="52" y="0"/>
                    <a:pt x="118" y="0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96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559FE2AF-1CD5-65A3-4A36-20F676AB3D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8"/>
          <p:cNvSpPr/>
          <p:nvPr/>
        </p:nvSpPr>
        <p:spPr>
          <a:xfrm>
            <a:off x="0" y="185438"/>
            <a:ext cx="12191999" cy="6672562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37408" y="2188881"/>
            <a:ext cx="4085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머신러닝</a:t>
            </a:r>
            <a:r>
              <a:rPr lang="ko-KR" altLang="en-US" sz="5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</a:t>
            </a:r>
            <a:endParaRPr lang="en-US" altLang="ko-KR" sz="5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적용</a:t>
            </a:r>
            <a:endParaRPr lang="en-US" sz="5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16334" y="4042034"/>
            <a:ext cx="1156600" cy="352576"/>
            <a:chOff x="6583160" y="4806490"/>
            <a:chExt cx="1156600" cy="352576"/>
          </a:xfrm>
        </p:grpSpPr>
        <p:sp>
          <p:nvSpPr>
            <p:cNvPr id="18" name="Shape 592"/>
            <p:cNvSpPr/>
            <p:nvPr/>
          </p:nvSpPr>
          <p:spPr>
            <a:xfrm>
              <a:off x="6583160" y="4806490"/>
              <a:ext cx="1135499" cy="352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lvl="0" defTabSz="91440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96607" y="4838331"/>
              <a:ext cx="1143153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learn more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D5442D9-DB82-EB1F-EC50-D658F284ABBC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11980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>
            <a:spLocks noChangeAspect="1"/>
          </p:cNvSpPr>
          <p:nvPr/>
        </p:nvSpPr>
        <p:spPr>
          <a:xfrm>
            <a:off x="2063063" y="1239910"/>
            <a:ext cx="1740250" cy="173471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라쏘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2532761" y="2294523"/>
            <a:ext cx="2422856" cy="25009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effectLst/>
        </p:spPr>
        <p:txBody>
          <a:bodyPr wrap="square" rtlCol="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결정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트리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449698" y="4404553"/>
            <a:ext cx="665284" cy="665284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487492" y="4867670"/>
            <a:ext cx="798345" cy="7983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4742766" y="2192502"/>
            <a:ext cx="2680262" cy="26717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랜덤</a:t>
            </a:r>
            <a:b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</a:b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포레스트</a:t>
            </a:r>
            <a:endParaRPr lang="en-US" altLang="ko-KR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3986978" y="4204322"/>
            <a:ext cx="2135809" cy="21250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로지스틱 회귀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4665192" y="1575397"/>
            <a:ext cx="1167512" cy="116379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238468" y="5372613"/>
            <a:ext cx="422459" cy="42245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820935" y="4869572"/>
            <a:ext cx="281639" cy="28163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9676388" y="5363804"/>
            <a:ext cx="422459" cy="422459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174683" y="1833113"/>
            <a:ext cx="665284" cy="66528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머신러닝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모델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2" name="Rounded Rectangle 31"/>
          <p:cNvSpPr>
            <a:spLocks noChangeAspect="1"/>
          </p:cNvSpPr>
          <p:nvPr/>
        </p:nvSpPr>
        <p:spPr>
          <a:xfrm>
            <a:off x="6917435" y="1500471"/>
            <a:ext cx="1941125" cy="19349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릿지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8401878" y="2641983"/>
            <a:ext cx="665284" cy="665284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9" name="Rounded Rectangle 38"/>
          <p:cNvSpPr>
            <a:spLocks noChangeAspect="1"/>
          </p:cNvSpPr>
          <p:nvPr/>
        </p:nvSpPr>
        <p:spPr>
          <a:xfrm>
            <a:off x="7256528" y="3810599"/>
            <a:ext cx="2290701" cy="228341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선형회귀</a:t>
            </a:r>
            <a:endParaRPr 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C5010-037E-A501-4DD5-69B816D66454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3059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8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0" grpId="0"/>
      <p:bldP spid="32" grpId="0" animBg="1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미세먼지 기반 초미세먼지 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/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라쏘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Lasso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Train_score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572857" cy="27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altLang="ko-KR" sz="1900" dirty="0">
                <a:solidFill>
                  <a:srgbClr val="FF0000"/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0.0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Test_score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3215550" cy="26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-0.0005890658879792452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21D7964-040D-A0E8-D75A-329DC30733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398093"/>
            <a:ext cx="4843797" cy="2880000"/>
          </a:xfrm>
        </p:spPr>
      </p:pic>
    </p:spTree>
    <p:extLst>
      <p:ext uri="{BB962C8B-B14F-4D97-AF65-F5344CB8AC3E}">
        <p14:creationId xmlns:p14="http://schemas.microsoft.com/office/powerpoint/2010/main" val="7646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미세먼지 기반 초미세먼지 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/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선형회귀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LinearRegression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Train_score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572857" cy="27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1900" dirty="0">
                <a:solidFill>
                  <a:srgbClr val="FF0000"/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0.855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8119129636244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Test_score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2572857" cy="279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1900" dirty="0">
                <a:solidFill>
                  <a:srgbClr val="FF0000"/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0.853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8708714645833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E8096D40-5CCC-D993-01A8-48EAB38301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3" b="-208"/>
          <a:stretch/>
        </p:blipFill>
        <p:spPr>
          <a:xfrm>
            <a:off x="5795589" y="1962130"/>
            <a:ext cx="5176837" cy="418799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미세먼지 기반 초미세먼지 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/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릿지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Ridge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Train_score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572857" cy="27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altLang="ko-KR" sz="1900" dirty="0">
                <a:solidFill>
                  <a:srgbClr val="FF0000"/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0.87</a:t>
            </a: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F0502020204030204" pitchFamily="34" charset="0"/>
                <a:ea typeface="Courier New" panose="02070309020205020404" pitchFamily="49" charset="0"/>
              </a:rPr>
              <a:t>04021840152497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Test_score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2751432" cy="26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1900" dirty="0">
                <a:solidFill>
                  <a:srgbClr val="FF0000"/>
                </a:solidFill>
                <a:latin typeface="Lato" charset="0"/>
                <a:ea typeface="Lato" charset="0"/>
                <a:cs typeface="Lato" charset="0"/>
              </a:rPr>
              <a:t>0.86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85239720392697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21D7964-040D-A0E8-D75A-329DC30733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87"/>
          <a:stretch/>
        </p:blipFill>
        <p:spPr>
          <a:xfrm>
            <a:off x="6096000" y="2411368"/>
            <a:ext cx="4843797" cy="2880000"/>
          </a:xfrm>
        </p:spPr>
      </p:pic>
    </p:spTree>
    <p:extLst>
      <p:ext uri="{BB962C8B-B14F-4D97-AF65-F5344CB8AC3E}">
        <p14:creationId xmlns:p14="http://schemas.microsoft.com/office/powerpoint/2010/main" val="24788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0563" y="827537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드랍 더 비트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" name="7 CuadroTexto"/>
          <p:cNvSpPr txBox="1"/>
          <p:nvPr/>
        </p:nvSpPr>
        <p:spPr>
          <a:xfrm>
            <a:off x="2945205" y="1500796"/>
            <a:ext cx="6301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EB5EC7-2838-E844-AF57-1F9E7945BF8A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7B37CE-B795-AFCE-93C1-6A4B9EC80260}"/>
              </a:ext>
            </a:extLst>
          </p:cNvPr>
          <p:cNvGrpSpPr/>
          <p:nvPr/>
        </p:nvGrpSpPr>
        <p:grpSpPr>
          <a:xfrm>
            <a:off x="1294999" y="2395727"/>
            <a:ext cx="9706374" cy="2776348"/>
            <a:chOff x="1294999" y="2395727"/>
            <a:chExt cx="9706374" cy="2776348"/>
          </a:xfrm>
        </p:grpSpPr>
        <p:sp>
          <p:nvSpPr>
            <p:cNvPr id="4" name="Rectangle 3"/>
            <p:cNvSpPr/>
            <p:nvPr/>
          </p:nvSpPr>
          <p:spPr>
            <a:xfrm>
              <a:off x="1294999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61973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8947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95921" y="2395727"/>
              <a:ext cx="2305452" cy="277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59733" y="4037187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윤상하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23347" y="4049188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김동규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1073" y="4025186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박성훈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687" y="4037187"/>
              <a:ext cx="1804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김선우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F298664-7024-8840-A035-A10AB3B2E2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51917" y="3499575"/>
              <a:ext cx="193460" cy="298800"/>
            </a:xfrm>
            <a:custGeom>
              <a:avLst/>
              <a:gdLst>
                <a:gd name="T0" fmla="*/ 582 w 815"/>
                <a:gd name="T1" fmla="*/ 440 h 1258"/>
                <a:gd name="T2" fmla="*/ 639 w 815"/>
                <a:gd name="T3" fmla="*/ 383 h 1258"/>
                <a:gd name="T4" fmla="*/ 582 w 815"/>
                <a:gd name="T5" fmla="*/ 323 h 1258"/>
                <a:gd name="T6" fmla="*/ 524 w 815"/>
                <a:gd name="T7" fmla="*/ 383 h 1258"/>
                <a:gd name="T8" fmla="*/ 582 w 815"/>
                <a:gd name="T9" fmla="*/ 440 h 1258"/>
                <a:gd name="T10" fmla="*/ 232 w 815"/>
                <a:gd name="T11" fmla="*/ 440 h 1258"/>
                <a:gd name="T12" fmla="*/ 289 w 815"/>
                <a:gd name="T13" fmla="*/ 383 h 1258"/>
                <a:gd name="T14" fmla="*/ 232 w 815"/>
                <a:gd name="T15" fmla="*/ 323 h 1258"/>
                <a:gd name="T16" fmla="*/ 175 w 815"/>
                <a:gd name="T17" fmla="*/ 383 h 1258"/>
                <a:gd name="T18" fmla="*/ 232 w 815"/>
                <a:gd name="T19" fmla="*/ 440 h 1258"/>
                <a:gd name="T20" fmla="*/ 647 w 815"/>
                <a:gd name="T21" fmla="*/ 170 h 1258"/>
                <a:gd name="T22" fmla="*/ 814 w 815"/>
                <a:gd name="T23" fmla="*/ 498 h 1258"/>
                <a:gd name="T24" fmla="*/ 814 w 815"/>
                <a:gd name="T25" fmla="*/ 558 h 1258"/>
                <a:gd name="T26" fmla="*/ 0 w 815"/>
                <a:gd name="T27" fmla="*/ 558 h 1258"/>
                <a:gd name="T28" fmla="*/ 0 w 815"/>
                <a:gd name="T29" fmla="*/ 498 h 1258"/>
                <a:gd name="T30" fmla="*/ 166 w 815"/>
                <a:gd name="T31" fmla="*/ 170 h 1258"/>
                <a:gd name="T32" fmla="*/ 43 w 815"/>
                <a:gd name="T33" fmla="*/ 47 h 1258"/>
                <a:gd name="T34" fmla="*/ 93 w 815"/>
                <a:gd name="T35" fmla="*/ 0 h 1258"/>
                <a:gd name="T36" fmla="*/ 227 w 815"/>
                <a:gd name="T37" fmla="*/ 134 h 1258"/>
                <a:gd name="T38" fmla="*/ 407 w 815"/>
                <a:gd name="T39" fmla="*/ 90 h 1258"/>
                <a:gd name="T40" fmla="*/ 587 w 815"/>
                <a:gd name="T41" fmla="*/ 134 h 1258"/>
                <a:gd name="T42" fmla="*/ 721 w 815"/>
                <a:gd name="T43" fmla="*/ 0 h 1258"/>
                <a:gd name="T44" fmla="*/ 770 w 815"/>
                <a:gd name="T45" fmla="*/ 47 h 1258"/>
                <a:gd name="T46" fmla="*/ 647 w 815"/>
                <a:gd name="T47" fmla="*/ 170 h 1258"/>
                <a:gd name="T48" fmla="*/ 0 w 815"/>
                <a:gd name="T49" fmla="*/ 847 h 1258"/>
                <a:gd name="T50" fmla="*/ 0 w 815"/>
                <a:gd name="T51" fmla="*/ 615 h 1258"/>
                <a:gd name="T52" fmla="*/ 814 w 815"/>
                <a:gd name="T53" fmla="*/ 615 h 1258"/>
                <a:gd name="T54" fmla="*/ 814 w 815"/>
                <a:gd name="T55" fmla="*/ 847 h 1258"/>
                <a:gd name="T56" fmla="*/ 407 w 815"/>
                <a:gd name="T57" fmla="*/ 1257 h 1258"/>
                <a:gd name="T58" fmla="*/ 0 w 815"/>
                <a:gd name="T59" fmla="*/ 847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5" h="1258">
                  <a:moveTo>
                    <a:pt x="582" y="440"/>
                  </a:moveTo>
                  <a:cubicBezTo>
                    <a:pt x="615" y="440"/>
                    <a:pt x="639" y="416"/>
                    <a:pt x="639" y="383"/>
                  </a:cubicBezTo>
                  <a:cubicBezTo>
                    <a:pt x="639" y="350"/>
                    <a:pt x="615" y="323"/>
                    <a:pt x="582" y="323"/>
                  </a:cubicBezTo>
                  <a:cubicBezTo>
                    <a:pt x="549" y="323"/>
                    <a:pt x="524" y="350"/>
                    <a:pt x="524" y="383"/>
                  </a:cubicBezTo>
                  <a:cubicBezTo>
                    <a:pt x="524" y="416"/>
                    <a:pt x="549" y="440"/>
                    <a:pt x="582" y="440"/>
                  </a:cubicBezTo>
                  <a:close/>
                  <a:moveTo>
                    <a:pt x="232" y="440"/>
                  </a:moveTo>
                  <a:cubicBezTo>
                    <a:pt x="265" y="440"/>
                    <a:pt x="289" y="416"/>
                    <a:pt x="289" y="383"/>
                  </a:cubicBezTo>
                  <a:cubicBezTo>
                    <a:pt x="289" y="350"/>
                    <a:pt x="265" y="323"/>
                    <a:pt x="232" y="323"/>
                  </a:cubicBezTo>
                  <a:cubicBezTo>
                    <a:pt x="199" y="323"/>
                    <a:pt x="175" y="350"/>
                    <a:pt x="175" y="383"/>
                  </a:cubicBezTo>
                  <a:cubicBezTo>
                    <a:pt x="175" y="416"/>
                    <a:pt x="199" y="440"/>
                    <a:pt x="232" y="440"/>
                  </a:cubicBezTo>
                  <a:close/>
                  <a:moveTo>
                    <a:pt x="647" y="170"/>
                  </a:moveTo>
                  <a:cubicBezTo>
                    <a:pt x="748" y="244"/>
                    <a:pt x="814" y="364"/>
                    <a:pt x="814" y="498"/>
                  </a:cubicBezTo>
                  <a:lnTo>
                    <a:pt x="814" y="558"/>
                  </a:lnTo>
                  <a:lnTo>
                    <a:pt x="0" y="558"/>
                  </a:lnTo>
                  <a:lnTo>
                    <a:pt x="0" y="498"/>
                  </a:lnTo>
                  <a:cubicBezTo>
                    <a:pt x="0" y="364"/>
                    <a:pt x="65" y="244"/>
                    <a:pt x="166" y="170"/>
                  </a:cubicBezTo>
                  <a:lnTo>
                    <a:pt x="43" y="47"/>
                  </a:lnTo>
                  <a:lnTo>
                    <a:pt x="93" y="0"/>
                  </a:lnTo>
                  <a:lnTo>
                    <a:pt x="227" y="134"/>
                  </a:lnTo>
                  <a:cubicBezTo>
                    <a:pt x="281" y="107"/>
                    <a:pt x="341" y="90"/>
                    <a:pt x="407" y="90"/>
                  </a:cubicBezTo>
                  <a:cubicBezTo>
                    <a:pt x="472" y="90"/>
                    <a:pt x="533" y="107"/>
                    <a:pt x="587" y="134"/>
                  </a:cubicBezTo>
                  <a:lnTo>
                    <a:pt x="721" y="0"/>
                  </a:lnTo>
                  <a:lnTo>
                    <a:pt x="770" y="47"/>
                  </a:lnTo>
                  <a:lnTo>
                    <a:pt x="647" y="170"/>
                  </a:lnTo>
                  <a:close/>
                  <a:moveTo>
                    <a:pt x="0" y="847"/>
                  </a:moveTo>
                  <a:lnTo>
                    <a:pt x="0" y="615"/>
                  </a:lnTo>
                  <a:lnTo>
                    <a:pt x="814" y="615"/>
                  </a:lnTo>
                  <a:lnTo>
                    <a:pt x="814" y="847"/>
                  </a:lnTo>
                  <a:cubicBezTo>
                    <a:pt x="814" y="1074"/>
                    <a:pt x="634" y="1257"/>
                    <a:pt x="407" y="1257"/>
                  </a:cubicBezTo>
                  <a:cubicBezTo>
                    <a:pt x="180" y="1257"/>
                    <a:pt x="0" y="1074"/>
                    <a:pt x="0" y="84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Freeform 127">
              <a:extLst>
                <a:ext uri="{FF2B5EF4-FFF2-40B4-BE49-F238E27FC236}">
                  <a16:creationId xmlns:a16="http://schemas.microsoft.com/office/drawing/2014/main" id="{1B7B3853-DC93-62F6-1A11-D256CC470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2463" y="3562935"/>
              <a:ext cx="419100" cy="231775"/>
            </a:xfrm>
            <a:custGeom>
              <a:avLst/>
              <a:gdLst>
                <a:gd name="T0" fmla="*/ 0 w 1166"/>
                <a:gd name="T1" fmla="*/ 322 h 643"/>
                <a:gd name="T2" fmla="*/ 320 w 1166"/>
                <a:gd name="T3" fmla="*/ 0 h 643"/>
                <a:gd name="T4" fmla="*/ 932 w 1166"/>
                <a:gd name="T5" fmla="*/ 0 h 643"/>
                <a:gd name="T6" fmla="*/ 1165 w 1166"/>
                <a:gd name="T7" fmla="*/ 235 h 643"/>
                <a:gd name="T8" fmla="*/ 932 w 1166"/>
                <a:gd name="T9" fmla="*/ 467 h 643"/>
                <a:gd name="T10" fmla="*/ 438 w 1166"/>
                <a:gd name="T11" fmla="*/ 467 h 643"/>
                <a:gd name="T12" fmla="*/ 290 w 1166"/>
                <a:gd name="T13" fmla="*/ 322 h 643"/>
                <a:gd name="T14" fmla="*/ 438 w 1166"/>
                <a:gd name="T15" fmla="*/ 175 h 643"/>
                <a:gd name="T16" fmla="*/ 875 w 1166"/>
                <a:gd name="T17" fmla="*/ 175 h 643"/>
                <a:gd name="T18" fmla="*/ 875 w 1166"/>
                <a:gd name="T19" fmla="*/ 292 h 643"/>
                <a:gd name="T20" fmla="*/ 432 w 1166"/>
                <a:gd name="T21" fmla="*/ 292 h 643"/>
                <a:gd name="T22" fmla="*/ 432 w 1166"/>
                <a:gd name="T23" fmla="*/ 350 h 643"/>
                <a:gd name="T24" fmla="*/ 932 w 1166"/>
                <a:gd name="T25" fmla="*/ 350 h 643"/>
                <a:gd name="T26" fmla="*/ 1050 w 1166"/>
                <a:gd name="T27" fmla="*/ 235 h 643"/>
                <a:gd name="T28" fmla="*/ 932 w 1166"/>
                <a:gd name="T29" fmla="*/ 117 h 643"/>
                <a:gd name="T30" fmla="*/ 320 w 1166"/>
                <a:gd name="T31" fmla="*/ 117 h 643"/>
                <a:gd name="T32" fmla="*/ 115 w 1166"/>
                <a:gd name="T33" fmla="*/ 322 h 643"/>
                <a:gd name="T34" fmla="*/ 320 w 1166"/>
                <a:gd name="T35" fmla="*/ 524 h 643"/>
                <a:gd name="T36" fmla="*/ 875 w 1166"/>
                <a:gd name="T37" fmla="*/ 524 h 643"/>
                <a:gd name="T38" fmla="*/ 875 w 1166"/>
                <a:gd name="T39" fmla="*/ 642 h 643"/>
                <a:gd name="T40" fmla="*/ 320 w 1166"/>
                <a:gd name="T41" fmla="*/ 642 h 643"/>
                <a:gd name="T42" fmla="*/ 0 w 1166"/>
                <a:gd name="T43" fmla="*/ 3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6" h="643">
                  <a:moveTo>
                    <a:pt x="0" y="322"/>
                  </a:moveTo>
                  <a:cubicBezTo>
                    <a:pt x="0" y="145"/>
                    <a:pt x="143" y="0"/>
                    <a:pt x="320" y="0"/>
                  </a:cubicBezTo>
                  <a:lnTo>
                    <a:pt x="932" y="0"/>
                  </a:lnTo>
                  <a:cubicBezTo>
                    <a:pt x="1061" y="0"/>
                    <a:pt x="1165" y="107"/>
                    <a:pt x="1165" y="235"/>
                  </a:cubicBezTo>
                  <a:cubicBezTo>
                    <a:pt x="1165" y="364"/>
                    <a:pt x="1061" y="467"/>
                    <a:pt x="932" y="467"/>
                  </a:cubicBezTo>
                  <a:lnTo>
                    <a:pt x="438" y="467"/>
                  </a:lnTo>
                  <a:cubicBezTo>
                    <a:pt x="358" y="467"/>
                    <a:pt x="290" y="402"/>
                    <a:pt x="290" y="322"/>
                  </a:cubicBezTo>
                  <a:cubicBezTo>
                    <a:pt x="290" y="243"/>
                    <a:pt x="358" y="175"/>
                    <a:pt x="438" y="175"/>
                  </a:cubicBezTo>
                  <a:lnTo>
                    <a:pt x="875" y="175"/>
                  </a:lnTo>
                  <a:lnTo>
                    <a:pt x="875" y="292"/>
                  </a:lnTo>
                  <a:lnTo>
                    <a:pt x="432" y="292"/>
                  </a:lnTo>
                  <a:cubicBezTo>
                    <a:pt x="399" y="292"/>
                    <a:pt x="399" y="350"/>
                    <a:pt x="432" y="350"/>
                  </a:cubicBezTo>
                  <a:lnTo>
                    <a:pt x="932" y="350"/>
                  </a:lnTo>
                  <a:cubicBezTo>
                    <a:pt x="995" y="350"/>
                    <a:pt x="1050" y="298"/>
                    <a:pt x="1050" y="235"/>
                  </a:cubicBezTo>
                  <a:cubicBezTo>
                    <a:pt x="1050" y="172"/>
                    <a:pt x="995" y="117"/>
                    <a:pt x="932" y="117"/>
                  </a:cubicBezTo>
                  <a:lnTo>
                    <a:pt x="320" y="117"/>
                  </a:lnTo>
                  <a:cubicBezTo>
                    <a:pt x="208" y="117"/>
                    <a:pt x="115" y="210"/>
                    <a:pt x="115" y="322"/>
                  </a:cubicBezTo>
                  <a:cubicBezTo>
                    <a:pt x="115" y="434"/>
                    <a:pt x="208" y="524"/>
                    <a:pt x="320" y="524"/>
                  </a:cubicBezTo>
                  <a:lnTo>
                    <a:pt x="875" y="524"/>
                  </a:lnTo>
                  <a:lnTo>
                    <a:pt x="875" y="642"/>
                  </a:lnTo>
                  <a:lnTo>
                    <a:pt x="320" y="642"/>
                  </a:lnTo>
                  <a:cubicBezTo>
                    <a:pt x="143" y="642"/>
                    <a:pt x="0" y="500"/>
                    <a:pt x="0" y="32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Freeform 70">
              <a:extLst>
                <a:ext uri="{FF2B5EF4-FFF2-40B4-BE49-F238E27FC236}">
                  <a16:creationId xmlns:a16="http://schemas.microsoft.com/office/drawing/2014/main" id="{A0F9D3F6-2513-9FB1-0813-6CBCF67F9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102" y="3354156"/>
              <a:ext cx="273050" cy="452437"/>
            </a:xfrm>
            <a:custGeom>
              <a:avLst/>
              <a:gdLst>
                <a:gd name="T0" fmla="*/ 57 w 758"/>
                <a:gd name="T1" fmla="*/ 1255 h 1256"/>
                <a:gd name="T2" fmla="*/ 221 w 758"/>
                <a:gd name="T3" fmla="*/ 432 h 1256"/>
                <a:gd name="T4" fmla="*/ 117 w 758"/>
                <a:gd name="T5" fmla="*/ 473 h 1256"/>
                <a:gd name="T6" fmla="*/ 117 w 758"/>
                <a:gd name="T7" fmla="*/ 670 h 1256"/>
                <a:gd name="T8" fmla="*/ 0 w 758"/>
                <a:gd name="T9" fmla="*/ 670 h 1256"/>
                <a:gd name="T10" fmla="*/ 0 w 758"/>
                <a:gd name="T11" fmla="*/ 396 h 1256"/>
                <a:gd name="T12" fmla="*/ 303 w 758"/>
                <a:gd name="T13" fmla="*/ 268 h 1256"/>
                <a:gd name="T14" fmla="*/ 350 w 758"/>
                <a:gd name="T15" fmla="*/ 263 h 1256"/>
                <a:gd name="T16" fmla="*/ 448 w 758"/>
                <a:gd name="T17" fmla="*/ 320 h 1256"/>
                <a:gd name="T18" fmla="*/ 508 w 758"/>
                <a:gd name="T19" fmla="*/ 413 h 1256"/>
                <a:gd name="T20" fmla="*/ 757 w 758"/>
                <a:gd name="T21" fmla="*/ 555 h 1256"/>
                <a:gd name="T22" fmla="*/ 757 w 758"/>
                <a:gd name="T23" fmla="*/ 670 h 1256"/>
                <a:gd name="T24" fmla="*/ 437 w 758"/>
                <a:gd name="T25" fmla="*/ 525 h 1256"/>
                <a:gd name="T26" fmla="*/ 402 w 758"/>
                <a:gd name="T27" fmla="*/ 700 h 1256"/>
                <a:gd name="T28" fmla="*/ 525 w 758"/>
                <a:gd name="T29" fmla="*/ 818 h 1256"/>
                <a:gd name="T30" fmla="*/ 525 w 758"/>
                <a:gd name="T31" fmla="*/ 1255 h 1256"/>
                <a:gd name="T32" fmla="*/ 407 w 758"/>
                <a:gd name="T33" fmla="*/ 1255 h 1256"/>
                <a:gd name="T34" fmla="*/ 407 w 758"/>
                <a:gd name="T35" fmla="*/ 905 h 1256"/>
                <a:gd name="T36" fmla="*/ 287 w 758"/>
                <a:gd name="T37" fmla="*/ 787 h 1256"/>
                <a:gd name="T38" fmla="*/ 180 w 758"/>
                <a:gd name="T39" fmla="*/ 1255 h 1256"/>
                <a:gd name="T40" fmla="*/ 57 w 758"/>
                <a:gd name="T41" fmla="*/ 1255 h 1256"/>
                <a:gd name="T42" fmla="*/ 437 w 758"/>
                <a:gd name="T43" fmla="*/ 232 h 1256"/>
                <a:gd name="T44" fmla="*/ 320 w 758"/>
                <a:gd name="T45" fmla="*/ 118 h 1256"/>
                <a:gd name="T46" fmla="*/ 437 w 758"/>
                <a:gd name="T47" fmla="*/ 0 h 1256"/>
                <a:gd name="T48" fmla="*/ 555 w 758"/>
                <a:gd name="T49" fmla="*/ 118 h 1256"/>
                <a:gd name="T50" fmla="*/ 437 w 758"/>
                <a:gd name="T51" fmla="*/ 232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8" h="1256">
                  <a:moveTo>
                    <a:pt x="57" y="1255"/>
                  </a:moveTo>
                  <a:lnTo>
                    <a:pt x="221" y="432"/>
                  </a:lnTo>
                  <a:lnTo>
                    <a:pt x="117" y="473"/>
                  </a:lnTo>
                  <a:lnTo>
                    <a:pt x="117" y="670"/>
                  </a:lnTo>
                  <a:lnTo>
                    <a:pt x="0" y="670"/>
                  </a:lnTo>
                  <a:lnTo>
                    <a:pt x="0" y="396"/>
                  </a:lnTo>
                  <a:lnTo>
                    <a:pt x="303" y="268"/>
                  </a:lnTo>
                  <a:cubicBezTo>
                    <a:pt x="320" y="268"/>
                    <a:pt x="333" y="263"/>
                    <a:pt x="350" y="263"/>
                  </a:cubicBezTo>
                  <a:cubicBezTo>
                    <a:pt x="391" y="263"/>
                    <a:pt x="424" y="284"/>
                    <a:pt x="448" y="320"/>
                  </a:cubicBezTo>
                  <a:lnTo>
                    <a:pt x="508" y="413"/>
                  </a:lnTo>
                  <a:cubicBezTo>
                    <a:pt x="555" y="495"/>
                    <a:pt x="645" y="555"/>
                    <a:pt x="757" y="555"/>
                  </a:cubicBezTo>
                  <a:lnTo>
                    <a:pt x="757" y="670"/>
                  </a:lnTo>
                  <a:cubicBezTo>
                    <a:pt x="629" y="670"/>
                    <a:pt x="514" y="612"/>
                    <a:pt x="437" y="525"/>
                  </a:cubicBezTo>
                  <a:lnTo>
                    <a:pt x="402" y="700"/>
                  </a:lnTo>
                  <a:lnTo>
                    <a:pt x="525" y="818"/>
                  </a:lnTo>
                  <a:lnTo>
                    <a:pt x="525" y="1255"/>
                  </a:lnTo>
                  <a:lnTo>
                    <a:pt x="407" y="1255"/>
                  </a:lnTo>
                  <a:lnTo>
                    <a:pt x="407" y="905"/>
                  </a:lnTo>
                  <a:lnTo>
                    <a:pt x="287" y="787"/>
                  </a:lnTo>
                  <a:lnTo>
                    <a:pt x="180" y="1255"/>
                  </a:lnTo>
                  <a:lnTo>
                    <a:pt x="57" y="1255"/>
                  </a:lnTo>
                  <a:close/>
                  <a:moveTo>
                    <a:pt x="437" y="232"/>
                  </a:moveTo>
                  <a:cubicBezTo>
                    <a:pt x="374" y="232"/>
                    <a:pt x="320" y="181"/>
                    <a:pt x="320" y="118"/>
                  </a:cubicBezTo>
                  <a:cubicBezTo>
                    <a:pt x="320" y="55"/>
                    <a:pt x="374" y="0"/>
                    <a:pt x="437" y="0"/>
                  </a:cubicBezTo>
                  <a:cubicBezTo>
                    <a:pt x="500" y="0"/>
                    <a:pt x="555" y="55"/>
                    <a:pt x="555" y="118"/>
                  </a:cubicBezTo>
                  <a:cubicBezTo>
                    <a:pt x="555" y="181"/>
                    <a:pt x="500" y="232"/>
                    <a:pt x="437" y="2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Freeform 126">
              <a:extLst>
                <a:ext uri="{FF2B5EF4-FFF2-40B4-BE49-F238E27FC236}">
                  <a16:creationId xmlns:a16="http://schemas.microsoft.com/office/drawing/2014/main" id="{8670CDC3-70DD-C2D3-9D37-E41362C20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148" y="3438032"/>
              <a:ext cx="273050" cy="377825"/>
            </a:xfrm>
            <a:custGeom>
              <a:avLst/>
              <a:gdLst>
                <a:gd name="T0" fmla="*/ 350 w 758"/>
                <a:gd name="T1" fmla="*/ 0 h 1051"/>
                <a:gd name="T2" fmla="*/ 757 w 758"/>
                <a:gd name="T3" fmla="*/ 0 h 1051"/>
                <a:gd name="T4" fmla="*/ 757 w 758"/>
                <a:gd name="T5" fmla="*/ 175 h 1051"/>
                <a:gd name="T6" fmla="*/ 525 w 758"/>
                <a:gd name="T7" fmla="*/ 175 h 1051"/>
                <a:gd name="T8" fmla="*/ 525 w 758"/>
                <a:gd name="T9" fmla="*/ 817 h 1051"/>
                <a:gd name="T10" fmla="*/ 522 w 758"/>
                <a:gd name="T11" fmla="*/ 817 h 1051"/>
                <a:gd name="T12" fmla="*/ 263 w 758"/>
                <a:gd name="T13" fmla="*/ 1050 h 1051"/>
                <a:gd name="T14" fmla="*/ 0 w 758"/>
                <a:gd name="T15" fmla="*/ 787 h 1051"/>
                <a:gd name="T16" fmla="*/ 263 w 758"/>
                <a:gd name="T17" fmla="*/ 525 h 1051"/>
                <a:gd name="T18" fmla="*/ 350 w 758"/>
                <a:gd name="T19" fmla="*/ 541 h 1051"/>
                <a:gd name="T20" fmla="*/ 350 w 758"/>
                <a:gd name="T21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1051">
                  <a:moveTo>
                    <a:pt x="350" y="0"/>
                  </a:moveTo>
                  <a:lnTo>
                    <a:pt x="757" y="0"/>
                  </a:lnTo>
                  <a:lnTo>
                    <a:pt x="757" y="175"/>
                  </a:lnTo>
                  <a:lnTo>
                    <a:pt x="525" y="175"/>
                  </a:lnTo>
                  <a:lnTo>
                    <a:pt x="525" y="817"/>
                  </a:lnTo>
                  <a:lnTo>
                    <a:pt x="522" y="817"/>
                  </a:lnTo>
                  <a:cubicBezTo>
                    <a:pt x="509" y="948"/>
                    <a:pt x="397" y="1050"/>
                    <a:pt x="263" y="1050"/>
                  </a:cubicBezTo>
                  <a:cubicBezTo>
                    <a:pt x="118" y="1050"/>
                    <a:pt x="0" y="932"/>
                    <a:pt x="0" y="787"/>
                  </a:cubicBezTo>
                  <a:cubicBezTo>
                    <a:pt x="0" y="642"/>
                    <a:pt x="118" y="525"/>
                    <a:pt x="263" y="525"/>
                  </a:cubicBezTo>
                  <a:cubicBezTo>
                    <a:pt x="293" y="525"/>
                    <a:pt x="323" y="530"/>
                    <a:pt x="350" y="541"/>
                  </a:cubicBezTo>
                  <a:lnTo>
                    <a:pt x="35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5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74858" y="4731645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계절 칼럼 추가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C15D0-2556-114E-8135-30D5CAD1BFC3}"/>
              </a:ext>
            </a:extLst>
          </p:cNvPr>
          <p:cNvGrpSpPr/>
          <p:nvPr/>
        </p:nvGrpSpPr>
        <p:grpSpPr>
          <a:xfrm>
            <a:off x="5922759" y="6012097"/>
            <a:ext cx="346483" cy="72510"/>
            <a:chOff x="4057117" y="3794813"/>
            <a:chExt cx="4092975" cy="92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FE19C-38C3-8043-A480-265ABF687C3A}"/>
                </a:ext>
              </a:extLst>
            </p:cNvPr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B25EB-DC73-6544-B419-6C4695DABAA3}"/>
                </a:ext>
              </a:extLst>
            </p:cNvPr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261C39-93A1-3C45-AF75-8945E77AFB51}"/>
                </a:ext>
              </a:extLst>
            </p:cNvPr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835FA4-01F2-78E9-33C8-857ED92BF27B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F27C47A9-4896-D840-CB38-86A1C9CC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683910"/>
              </p:ext>
            </p:extLst>
          </p:nvPr>
        </p:nvGraphicFramePr>
        <p:xfrm>
          <a:off x="914474" y="688988"/>
          <a:ext cx="10478273" cy="361449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1782853274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6035707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31459018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3055019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81575768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89316619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997058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58613161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966910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9832463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345450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023206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22327183"/>
                    </a:ext>
                  </a:extLst>
                </a:gridCol>
              </a:tblGrid>
              <a:tr h="25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57139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86880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25515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2138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1860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0858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C97F41E-3030-BD0A-EF85-35C469015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127446"/>
              </p:ext>
            </p:extLst>
          </p:nvPr>
        </p:nvGraphicFramePr>
        <p:xfrm>
          <a:off x="914473" y="682459"/>
          <a:ext cx="10478273" cy="361449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408840796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926976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174505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2424795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01799131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218172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3155869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9580494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128569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50197694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5587421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1371066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204908704"/>
                    </a:ext>
                  </a:extLst>
                </a:gridCol>
              </a:tblGrid>
              <a:tr h="286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Season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82820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47278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60169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711103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0411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34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2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647D1C54-49A4-8346-8DF0-7A9030C958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165" y="2071662"/>
            <a:ext cx="5480235" cy="3795713"/>
          </a:xfrm>
        </p:spPr>
      </p:pic>
      <p:sp>
        <p:nvSpPr>
          <p:cNvPr id="3" name="TextBox 2"/>
          <p:cNvSpPr txBox="1"/>
          <p:nvPr/>
        </p:nvSpPr>
        <p:spPr>
          <a:xfrm>
            <a:off x="2945205" y="792834"/>
            <a:ext cx="6259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대기 오염도를 이용한 계절예측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33695" y="2237241"/>
            <a:ext cx="729164" cy="729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677962" y="2068524"/>
            <a:ext cx="191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로지스틱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0" name="7 CuadroTexto"/>
          <p:cNvSpPr txBox="1"/>
          <p:nvPr/>
        </p:nvSpPr>
        <p:spPr>
          <a:xfrm>
            <a:off x="7677962" y="2567044"/>
            <a:ext cx="3916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0.757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5436739015352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0.735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8024691358025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633695" y="3455537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77961" y="3336850"/>
            <a:ext cx="255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경사하강법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7 CuadroTexto"/>
          <p:cNvSpPr txBox="1"/>
          <p:nvPr/>
        </p:nvSpPr>
        <p:spPr>
          <a:xfrm>
            <a:off x="7677962" y="3692448"/>
            <a:ext cx="3647450" cy="751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0.629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6982530439386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0.615</a:t>
            </a: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320987654321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633695" y="4733746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677962" y="4671254"/>
            <a:ext cx="201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결정트리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7 CuadroTexto"/>
          <p:cNvSpPr txBox="1"/>
          <p:nvPr/>
        </p:nvSpPr>
        <p:spPr>
          <a:xfrm>
            <a:off x="7704154" y="4973533"/>
            <a:ext cx="3764693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0.99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15299100052938</a:t>
            </a:r>
            <a:endParaRPr lang="en-US" altLang="ko-KR" sz="1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 : </a:t>
            </a: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0.98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64197530864197 1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5E951F4-9B0C-204A-A248-15ED0126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877" y="2453361"/>
            <a:ext cx="298800" cy="296925"/>
          </a:xfrm>
          <a:custGeom>
            <a:avLst/>
            <a:gdLst>
              <a:gd name="T0" fmla="*/ 719 w 1286"/>
              <a:gd name="T1" fmla="*/ 685 h 1285"/>
              <a:gd name="T2" fmla="*/ 566 w 1286"/>
              <a:gd name="T3" fmla="*/ 685 h 1285"/>
              <a:gd name="T4" fmla="*/ 539 w 1286"/>
              <a:gd name="T5" fmla="*/ 759 h 1285"/>
              <a:gd name="T6" fmla="*/ 402 w 1286"/>
              <a:gd name="T7" fmla="*/ 874 h 1285"/>
              <a:gd name="T8" fmla="*/ 683 w 1286"/>
              <a:gd name="T9" fmla="*/ 350 h 1285"/>
              <a:gd name="T10" fmla="*/ 787 w 1286"/>
              <a:gd name="T11" fmla="*/ 874 h 1285"/>
              <a:gd name="T12" fmla="*/ 1050 w 1286"/>
              <a:gd name="T13" fmla="*/ 235 h 1285"/>
              <a:gd name="T14" fmla="*/ 1167 w 1286"/>
              <a:gd name="T15" fmla="*/ 118 h 1285"/>
              <a:gd name="T16" fmla="*/ 1050 w 1286"/>
              <a:gd name="T17" fmla="*/ 235 h 1285"/>
              <a:gd name="T18" fmla="*/ 1167 w 1286"/>
              <a:gd name="T19" fmla="*/ 1049 h 1285"/>
              <a:gd name="T20" fmla="*/ 1050 w 1286"/>
              <a:gd name="T21" fmla="*/ 1166 h 1285"/>
              <a:gd name="T22" fmla="*/ 935 w 1286"/>
              <a:gd name="T23" fmla="*/ 1049 h 1285"/>
              <a:gd name="T24" fmla="*/ 1050 w 1286"/>
              <a:gd name="T25" fmla="*/ 934 h 1285"/>
              <a:gd name="T26" fmla="*/ 935 w 1286"/>
              <a:gd name="T27" fmla="*/ 350 h 1285"/>
              <a:gd name="T28" fmla="*/ 350 w 1286"/>
              <a:gd name="T29" fmla="*/ 235 h 1285"/>
              <a:gd name="T30" fmla="*/ 235 w 1286"/>
              <a:gd name="T31" fmla="*/ 350 h 1285"/>
              <a:gd name="T32" fmla="*/ 350 w 1286"/>
              <a:gd name="T33" fmla="*/ 934 h 1285"/>
              <a:gd name="T34" fmla="*/ 935 w 1286"/>
              <a:gd name="T35" fmla="*/ 1049 h 1285"/>
              <a:gd name="T36" fmla="*/ 235 w 1286"/>
              <a:gd name="T37" fmla="*/ 1049 h 1285"/>
              <a:gd name="T38" fmla="*/ 118 w 1286"/>
              <a:gd name="T39" fmla="*/ 1166 h 1285"/>
              <a:gd name="T40" fmla="*/ 118 w 1286"/>
              <a:gd name="T41" fmla="*/ 118 h 1285"/>
              <a:gd name="T42" fmla="*/ 235 w 1286"/>
              <a:gd name="T43" fmla="*/ 235 h 1285"/>
              <a:gd name="T44" fmla="*/ 118 w 1286"/>
              <a:gd name="T45" fmla="*/ 118 h 1285"/>
              <a:gd name="T46" fmla="*/ 1167 w 1286"/>
              <a:gd name="T47" fmla="*/ 350 h 1285"/>
              <a:gd name="T48" fmla="*/ 1285 w 1286"/>
              <a:gd name="T49" fmla="*/ 934 h 1285"/>
              <a:gd name="T50" fmla="*/ 935 w 1286"/>
              <a:gd name="T51" fmla="*/ 1284 h 1285"/>
              <a:gd name="T52" fmla="*/ 350 w 1286"/>
              <a:gd name="T53" fmla="*/ 1166 h 1285"/>
              <a:gd name="T54" fmla="*/ 0 w 1286"/>
              <a:gd name="T55" fmla="*/ 1284 h 1285"/>
              <a:gd name="T56" fmla="*/ 118 w 1286"/>
              <a:gd name="T57" fmla="*/ 934 h 1285"/>
              <a:gd name="T58" fmla="*/ 0 w 1286"/>
              <a:gd name="T59" fmla="*/ 350 h 1285"/>
              <a:gd name="T60" fmla="*/ 350 w 1286"/>
              <a:gd name="T61" fmla="*/ 0 h 1285"/>
              <a:gd name="T62" fmla="*/ 935 w 1286"/>
              <a:gd name="T63" fmla="*/ 118 h 1285"/>
              <a:gd name="T64" fmla="*/ 1285 w 1286"/>
              <a:gd name="T65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6" h="1285">
                <a:moveTo>
                  <a:pt x="566" y="685"/>
                </a:moveTo>
                <a:lnTo>
                  <a:pt x="719" y="685"/>
                </a:lnTo>
                <a:lnTo>
                  <a:pt x="642" y="462"/>
                </a:lnTo>
                <a:lnTo>
                  <a:pt x="566" y="685"/>
                </a:lnTo>
                <a:close/>
                <a:moveTo>
                  <a:pt x="744" y="759"/>
                </a:moveTo>
                <a:lnTo>
                  <a:pt x="539" y="759"/>
                </a:lnTo>
                <a:lnTo>
                  <a:pt x="498" y="874"/>
                </a:lnTo>
                <a:lnTo>
                  <a:pt x="402" y="874"/>
                </a:lnTo>
                <a:lnTo>
                  <a:pt x="602" y="350"/>
                </a:lnTo>
                <a:lnTo>
                  <a:pt x="683" y="350"/>
                </a:lnTo>
                <a:lnTo>
                  <a:pt x="880" y="874"/>
                </a:lnTo>
                <a:lnTo>
                  <a:pt x="787" y="874"/>
                </a:lnTo>
                <a:lnTo>
                  <a:pt x="744" y="759"/>
                </a:lnTo>
                <a:close/>
                <a:moveTo>
                  <a:pt x="1050" y="235"/>
                </a:moveTo>
                <a:lnTo>
                  <a:pt x="1167" y="235"/>
                </a:lnTo>
                <a:lnTo>
                  <a:pt x="1167" y="118"/>
                </a:lnTo>
                <a:lnTo>
                  <a:pt x="1050" y="118"/>
                </a:lnTo>
                <a:lnTo>
                  <a:pt x="1050" y="235"/>
                </a:lnTo>
                <a:close/>
                <a:moveTo>
                  <a:pt x="1167" y="1166"/>
                </a:moveTo>
                <a:lnTo>
                  <a:pt x="1167" y="1049"/>
                </a:lnTo>
                <a:lnTo>
                  <a:pt x="1050" y="1049"/>
                </a:lnTo>
                <a:lnTo>
                  <a:pt x="1050" y="1166"/>
                </a:lnTo>
                <a:lnTo>
                  <a:pt x="1167" y="1166"/>
                </a:lnTo>
                <a:close/>
                <a:moveTo>
                  <a:pt x="935" y="1049"/>
                </a:moveTo>
                <a:lnTo>
                  <a:pt x="935" y="934"/>
                </a:lnTo>
                <a:lnTo>
                  <a:pt x="1050" y="934"/>
                </a:lnTo>
                <a:lnTo>
                  <a:pt x="1050" y="350"/>
                </a:lnTo>
                <a:lnTo>
                  <a:pt x="935" y="350"/>
                </a:lnTo>
                <a:lnTo>
                  <a:pt x="935" y="235"/>
                </a:lnTo>
                <a:lnTo>
                  <a:pt x="350" y="235"/>
                </a:lnTo>
                <a:lnTo>
                  <a:pt x="350" y="350"/>
                </a:lnTo>
                <a:lnTo>
                  <a:pt x="235" y="350"/>
                </a:lnTo>
                <a:lnTo>
                  <a:pt x="235" y="934"/>
                </a:lnTo>
                <a:lnTo>
                  <a:pt x="350" y="934"/>
                </a:lnTo>
                <a:lnTo>
                  <a:pt x="350" y="1049"/>
                </a:lnTo>
                <a:lnTo>
                  <a:pt x="935" y="1049"/>
                </a:lnTo>
                <a:close/>
                <a:moveTo>
                  <a:pt x="235" y="1166"/>
                </a:moveTo>
                <a:lnTo>
                  <a:pt x="235" y="1049"/>
                </a:lnTo>
                <a:lnTo>
                  <a:pt x="118" y="1049"/>
                </a:lnTo>
                <a:lnTo>
                  <a:pt x="118" y="1166"/>
                </a:lnTo>
                <a:lnTo>
                  <a:pt x="235" y="1166"/>
                </a:lnTo>
                <a:close/>
                <a:moveTo>
                  <a:pt x="118" y="118"/>
                </a:moveTo>
                <a:lnTo>
                  <a:pt x="118" y="235"/>
                </a:lnTo>
                <a:lnTo>
                  <a:pt x="235" y="235"/>
                </a:lnTo>
                <a:lnTo>
                  <a:pt x="235" y="118"/>
                </a:lnTo>
                <a:lnTo>
                  <a:pt x="118" y="118"/>
                </a:lnTo>
                <a:close/>
                <a:moveTo>
                  <a:pt x="1285" y="350"/>
                </a:moveTo>
                <a:lnTo>
                  <a:pt x="1167" y="350"/>
                </a:lnTo>
                <a:lnTo>
                  <a:pt x="1167" y="934"/>
                </a:lnTo>
                <a:lnTo>
                  <a:pt x="1285" y="934"/>
                </a:lnTo>
                <a:lnTo>
                  <a:pt x="1285" y="1284"/>
                </a:lnTo>
                <a:lnTo>
                  <a:pt x="935" y="1284"/>
                </a:lnTo>
                <a:lnTo>
                  <a:pt x="935" y="1166"/>
                </a:lnTo>
                <a:lnTo>
                  <a:pt x="350" y="1166"/>
                </a:lnTo>
                <a:lnTo>
                  <a:pt x="350" y="1284"/>
                </a:lnTo>
                <a:lnTo>
                  <a:pt x="0" y="1284"/>
                </a:lnTo>
                <a:lnTo>
                  <a:pt x="0" y="934"/>
                </a:lnTo>
                <a:lnTo>
                  <a:pt x="118" y="934"/>
                </a:lnTo>
                <a:lnTo>
                  <a:pt x="118" y="350"/>
                </a:lnTo>
                <a:lnTo>
                  <a:pt x="0" y="350"/>
                </a:lnTo>
                <a:lnTo>
                  <a:pt x="0" y="0"/>
                </a:lnTo>
                <a:lnTo>
                  <a:pt x="350" y="0"/>
                </a:lnTo>
                <a:lnTo>
                  <a:pt x="350" y="118"/>
                </a:lnTo>
                <a:lnTo>
                  <a:pt x="935" y="118"/>
                </a:lnTo>
                <a:lnTo>
                  <a:pt x="935" y="0"/>
                </a:lnTo>
                <a:lnTo>
                  <a:pt x="1285" y="0"/>
                </a:lnTo>
                <a:lnTo>
                  <a:pt x="128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F1067D-324F-224B-9591-202DE29FB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877" y="3670719"/>
            <a:ext cx="298800" cy="298800"/>
          </a:xfrm>
          <a:custGeom>
            <a:avLst/>
            <a:gdLst>
              <a:gd name="T0" fmla="*/ 875 w 1051"/>
              <a:gd name="T1" fmla="*/ 1049 h 1168"/>
              <a:gd name="T2" fmla="*/ 875 w 1051"/>
              <a:gd name="T3" fmla="*/ 967 h 1168"/>
              <a:gd name="T4" fmla="*/ 525 w 1051"/>
              <a:gd name="T5" fmla="*/ 787 h 1168"/>
              <a:gd name="T6" fmla="*/ 175 w 1051"/>
              <a:gd name="T7" fmla="*/ 967 h 1168"/>
              <a:gd name="T8" fmla="*/ 175 w 1051"/>
              <a:gd name="T9" fmla="*/ 1049 h 1168"/>
              <a:gd name="T10" fmla="*/ 875 w 1051"/>
              <a:gd name="T11" fmla="*/ 1049 h 1168"/>
              <a:gd name="T12" fmla="*/ 525 w 1051"/>
              <a:gd name="T13" fmla="*/ 350 h 1168"/>
              <a:gd name="T14" fmla="*/ 350 w 1051"/>
              <a:gd name="T15" fmla="*/ 525 h 1168"/>
              <a:gd name="T16" fmla="*/ 525 w 1051"/>
              <a:gd name="T17" fmla="*/ 699 h 1168"/>
              <a:gd name="T18" fmla="*/ 700 w 1051"/>
              <a:gd name="T19" fmla="*/ 525 h 1168"/>
              <a:gd name="T20" fmla="*/ 525 w 1051"/>
              <a:gd name="T21" fmla="*/ 350 h 1168"/>
              <a:gd name="T22" fmla="*/ 525 w 1051"/>
              <a:gd name="T23" fmla="*/ 117 h 1168"/>
              <a:gd name="T24" fmla="*/ 468 w 1051"/>
              <a:gd name="T25" fmla="*/ 175 h 1168"/>
              <a:gd name="T26" fmla="*/ 525 w 1051"/>
              <a:gd name="T27" fmla="*/ 235 h 1168"/>
              <a:gd name="T28" fmla="*/ 583 w 1051"/>
              <a:gd name="T29" fmla="*/ 175 h 1168"/>
              <a:gd name="T30" fmla="*/ 525 w 1051"/>
              <a:gd name="T31" fmla="*/ 117 h 1168"/>
              <a:gd name="T32" fmla="*/ 1050 w 1051"/>
              <a:gd name="T33" fmla="*/ 235 h 1168"/>
              <a:gd name="T34" fmla="*/ 1050 w 1051"/>
              <a:gd name="T35" fmla="*/ 1049 h 1168"/>
              <a:gd name="T36" fmla="*/ 932 w 1051"/>
              <a:gd name="T37" fmla="*/ 1167 h 1168"/>
              <a:gd name="T38" fmla="*/ 118 w 1051"/>
              <a:gd name="T39" fmla="*/ 1167 h 1168"/>
              <a:gd name="T40" fmla="*/ 0 w 1051"/>
              <a:gd name="T41" fmla="*/ 1049 h 1168"/>
              <a:gd name="T42" fmla="*/ 0 w 1051"/>
              <a:gd name="T43" fmla="*/ 235 h 1168"/>
              <a:gd name="T44" fmla="*/ 118 w 1051"/>
              <a:gd name="T45" fmla="*/ 117 h 1168"/>
              <a:gd name="T46" fmla="*/ 361 w 1051"/>
              <a:gd name="T47" fmla="*/ 117 h 1168"/>
              <a:gd name="T48" fmla="*/ 525 w 1051"/>
              <a:gd name="T49" fmla="*/ 0 h 1168"/>
              <a:gd name="T50" fmla="*/ 689 w 1051"/>
              <a:gd name="T51" fmla="*/ 117 h 1168"/>
              <a:gd name="T52" fmla="*/ 932 w 1051"/>
              <a:gd name="T53" fmla="*/ 117 h 1168"/>
              <a:gd name="T54" fmla="*/ 1050 w 1051"/>
              <a:gd name="T55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51" h="1168">
                <a:moveTo>
                  <a:pt x="875" y="1049"/>
                </a:moveTo>
                <a:lnTo>
                  <a:pt x="875" y="967"/>
                </a:lnTo>
                <a:cubicBezTo>
                  <a:pt x="875" y="850"/>
                  <a:pt x="642" y="787"/>
                  <a:pt x="525" y="787"/>
                </a:cubicBezTo>
                <a:cubicBezTo>
                  <a:pt x="407" y="787"/>
                  <a:pt x="175" y="850"/>
                  <a:pt x="175" y="967"/>
                </a:cubicBezTo>
                <a:lnTo>
                  <a:pt x="175" y="1049"/>
                </a:lnTo>
                <a:lnTo>
                  <a:pt x="875" y="1049"/>
                </a:lnTo>
                <a:close/>
                <a:moveTo>
                  <a:pt x="525" y="350"/>
                </a:moveTo>
                <a:cubicBezTo>
                  <a:pt x="429" y="350"/>
                  <a:pt x="350" y="430"/>
                  <a:pt x="350" y="525"/>
                </a:cubicBezTo>
                <a:cubicBezTo>
                  <a:pt x="350" y="621"/>
                  <a:pt x="429" y="699"/>
                  <a:pt x="525" y="699"/>
                </a:cubicBezTo>
                <a:cubicBezTo>
                  <a:pt x="621" y="699"/>
                  <a:pt x="700" y="621"/>
                  <a:pt x="700" y="525"/>
                </a:cubicBezTo>
                <a:cubicBezTo>
                  <a:pt x="700" y="430"/>
                  <a:pt x="621" y="350"/>
                  <a:pt x="525" y="350"/>
                </a:cubicBezTo>
                <a:close/>
                <a:moveTo>
                  <a:pt x="525" y="117"/>
                </a:moveTo>
                <a:cubicBezTo>
                  <a:pt x="492" y="117"/>
                  <a:pt x="468" y="142"/>
                  <a:pt x="468" y="175"/>
                </a:cubicBezTo>
                <a:cubicBezTo>
                  <a:pt x="468" y="208"/>
                  <a:pt x="492" y="235"/>
                  <a:pt x="525" y="235"/>
                </a:cubicBezTo>
                <a:cubicBezTo>
                  <a:pt x="558" y="235"/>
                  <a:pt x="583" y="208"/>
                  <a:pt x="583" y="175"/>
                </a:cubicBezTo>
                <a:cubicBezTo>
                  <a:pt x="583" y="142"/>
                  <a:pt x="558" y="117"/>
                  <a:pt x="525" y="117"/>
                </a:cubicBezTo>
                <a:close/>
                <a:moveTo>
                  <a:pt x="1050" y="235"/>
                </a:moveTo>
                <a:lnTo>
                  <a:pt x="1050" y="1049"/>
                </a:lnTo>
                <a:cubicBezTo>
                  <a:pt x="1050" y="1112"/>
                  <a:pt x="995" y="1167"/>
                  <a:pt x="932" y="1167"/>
                </a:cubicBezTo>
                <a:lnTo>
                  <a:pt x="118" y="1167"/>
                </a:lnTo>
                <a:cubicBezTo>
                  <a:pt x="55" y="1167"/>
                  <a:pt x="0" y="1112"/>
                  <a:pt x="0" y="1049"/>
                </a:cubicBezTo>
                <a:lnTo>
                  <a:pt x="0" y="235"/>
                </a:lnTo>
                <a:cubicBezTo>
                  <a:pt x="0" y="172"/>
                  <a:pt x="55" y="117"/>
                  <a:pt x="118" y="117"/>
                </a:cubicBezTo>
                <a:lnTo>
                  <a:pt x="361" y="117"/>
                </a:lnTo>
                <a:cubicBezTo>
                  <a:pt x="386" y="49"/>
                  <a:pt x="448" y="0"/>
                  <a:pt x="525" y="0"/>
                </a:cubicBezTo>
                <a:cubicBezTo>
                  <a:pt x="601" y="0"/>
                  <a:pt x="665" y="49"/>
                  <a:pt x="689" y="117"/>
                </a:cubicBezTo>
                <a:lnTo>
                  <a:pt x="932" y="117"/>
                </a:lnTo>
                <a:cubicBezTo>
                  <a:pt x="995" y="117"/>
                  <a:pt x="1050" y="172"/>
                  <a:pt x="1050" y="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C52AF31-513B-AE49-9B16-839D1AC4D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48877" y="4963642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75680-F563-1E4C-EB61-6790B61B4963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105DC1-CFE6-0074-40FC-E6A44ED7B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3F37C86-CA71-FA60-A36C-19E69C6C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0C3E5FB-E72D-69FF-BB98-103EE15F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0A393E1-63BF-7B4B-F965-CE0FC20B3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6D5F500-3893-7E40-9E1D-9D88E562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0BEB7C-8BCC-BDED-0D92-BA85121F1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425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EF21D73-44A2-20C8-E183-7F4813EDA6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64" y="2084116"/>
            <a:ext cx="5479200" cy="38109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6E8372-6836-1694-0923-04D29E5004E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64" y="2056468"/>
            <a:ext cx="5479200" cy="38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/>
      <p:bldP spid="23" grpId="0" animBg="1"/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31519" y="4796959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기온 칼럼 추가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C15D0-2556-114E-8135-30D5CAD1BFC3}"/>
              </a:ext>
            </a:extLst>
          </p:cNvPr>
          <p:cNvGrpSpPr/>
          <p:nvPr/>
        </p:nvGrpSpPr>
        <p:grpSpPr>
          <a:xfrm>
            <a:off x="5922759" y="6012097"/>
            <a:ext cx="346483" cy="72510"/>
            <a:chOff x="4057117" y="3794813"/>
            <a:chExt cx="4092975" cy="92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FE19C-38C3-8043-A480-265ABF687C3A}"/>
                </a:ext>
              </a:extLst>
            </p:cNvPr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B25EB-DC73-6544-B419-6C4695DABAA3}"/>
                </a:ext>
              </a:extLst>
            </p:cNvPr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261C39-93A1-3C45-AF75-8945E77AFB51}"/>
                </a:ext>
              </a:extLst>
            </p:cNvPr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835FA4-01F2-78E9-33C8-857ED92BF27B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C97F41E-3030-BD0A-EF85-35C469015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406496"/>
              </p:ext>
            </p:extLst>
          </p:nvPr>
        </p:nvGraphicFramePr>
        <p:xfrm>
          <a:off x="856863" y="688990"/>
          <a:ext cx="10478273" cy="361449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408840796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926976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174505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2424795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01799131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2181727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31558696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9580494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1285698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50197694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5587421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41371066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204908704"/>
                    </a:ext>
                  </a:extLst>
                </a:gridCol>
              </a:tblGrid>
              <a:tr h="286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Season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82820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47278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60169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711103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0411"/>
                  </a:ext>
                </a:extLst>
              </a:tr>
              <a:tr h="66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3486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8599433-AB41-13FC-D8E7-42EC5DB9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05368"/>
              </p:ext>
            </p:extLst>
          </p:nvPr>
        </p:nvGraphicFramePr>
        <p:xfrm>
          <a:off x="856864" y="688989"/>
          <a:ext cx="10478272" cy="361449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54892">
                  <a:extLst>
                    <a:ext uri="{9D8B030D-6E8A-4147-A177-3AD203B41FA5}">
                      <a16:colId xmlns:a16="http://schemas.microsoft.com/office/drawing/2014/main" val="233778870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676519312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1736800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33964143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70900315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238760276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226875905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719303404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265160145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82375625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327141837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1566094600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07268312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2063240850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3762362118"/>
                    </a:ext>
                  </a:extLst>
                </a:gridCol>
                <a:gridCol w="654892">
                  <a:extLst>
                    <a:ext uri="{9D8B030D-6E8A-4147-A177-3AD203B41FA5}">
                      <a16:colId xmlns:a16="http://schemas.microsoft.com/office/drawing/2014/main" val="474128945"/>
                    </a:ext>
                  </a:extLst>
                </a:gridCol>
              </a:tblGrid>
              <a:tr h="62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8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Season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AVG (℃)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MAX (℃)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MIN (℃)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62693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67795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84826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99466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19394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Gangnam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Winter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1.6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-6.5</a:t>
                      </a:r>
                    </a:p>
                  </a:txBody>
                  <a:tcPr marL="65929" marR="65929" marT="32965" marB="3296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3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13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245354" y="3365266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89621" y="3365266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Graphic Design</a:t>
            </a:r>
          </a:p>
        </p:txBody>
      </p:sp>
      <p:sp>
        <p:nvSpPr>
          <p:cNvPr id="7" name="7 CuadroTexto"/>
          <p:cNvSpPr txBox="1"/>
          <p:nvPr/>
        </p:nvSpPr>
        <p:spPr>
          <a:xfrm>
            <a:off x="8289621" y="3602177"/>
            <a:ext cx="2472445" cy="90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Make a type specimen book unknown printer took a galley of type and scrambled it to make a type specimen book.</a:t>
            </a:r>
          </a:p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45354" y="4552437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89621" y="4552437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Web Design</a:t>
            </a:r>
          </a:p>
        </p:txBody>
      </p:sp>
      <p:sp>
        <p:nvSpPr>
          <p:cNvPr id="11" name="7 CuadroTexto"/>
          <p:cNvSpPr txBox="1"/>
          <p:nvPr/>
        </p:nvSpPr>
        <p:spPr>
          <a:xfrm>
            <a:off x="8289621" y="4789348"/>
            <a:ext cx="2472445" cy="90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Make a type specimen book unknown printer took a galley of type and scrambled it to make a type specimen book.</a:t>
            </a:r>
          </a:p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5354" y="1391483"/>
            <a:ext cx="4085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기온과 미세먼지로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초미세먼지 예측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5871843-3FF3-8D4E-BE5D-DD39551814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4782333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8EB828-47B8-5748-B9BE-1E10419AA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3580448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252F1E3B-A05F-F163-340A-CAC6B1DEF0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23" t="-2475" r="-308" b="-2475"/>
          <a:stretch/>
        </p:blipFill>
        <p:spPr>
          <a:xfrm>
            <a:off x="0" y="0"/>
            <a:ext cx="6276392" cy="6858000"/>
          </a:xfr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66BBFA-9F22-107E-2879-13A3F7F8CA36}"/>
              </a:ext>
            </a:extLst>
          </p:cNvPr>
          <p:cNvSpPr/>
          <p:nvPr/>
        </p:nvSpPr>
        <p:spPr>
          <a:xfrm>
            <a:off x="4167673" y="1150776"/>
            <a:ext cx="1268964" cy="622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1" grpId="0"/>
      <p:bldP spid="15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245354" y="2239372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3013" y="2162609"/>
            <a:ext cx="278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랜덤 포레스트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7" name="7 CuadroTexto"/>
          <p:cNvSpPr txBox="1"/>
          <p:nvPr/>
        </p:nvSpPr>
        <p:spPr>
          <a:xfrm>
            <a:off x="8189700" y="2725975"/>
            <a:ext cx="2472445" cy="26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Random Forest</a:t>
            </a:r>
          </a:p>
        </p:txBody>
      </p:sp>
      <p:sp>
        <p:nvSpPr>
          <p:cNvPr id="8" name="Oval 7"/>
          <p:cNvSpPr/>
          <p:nvPr/>
        </p:nvSpPr>
        <p:spPr>
          <a:xfrm>
            <a:off x="7245354" y="3426543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32069" y="3329309"/>
            <a:ext cx="278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 Score</a:t>
            </a:r>
          </a:p>
        </p:txBody>
      </p:sp>
      <p:sp>
        <p:nvSpPr>
          <p:cNvPr id="11" name="7 CuadroTexto"/>
          <p:cNvSpPr txBox="1"/>
          <p:nvPr/>
        </p:nvSpPr>
        <p:spPr>
          <a:xfrm>
            <a:off x="8132069" y="3834198"/>
            <a:ext cx="2472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0.999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741573361264</a:t>
            </a:r>
            <a:r>
              <a:rPr lang="en-US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5871843-3FF3-8D4E-BE5D-DD39551814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3656439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8EB828-47B8-5748-B9BE-1E10419AA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2454554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8F5A0DBF-25C2-8AA0-B9E0-01C442A0F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22" t="-38936" b="-37220"/>
          <a:stretch/>
        </p:blipFill>
        <p:spPr>
          <a:xfrm>
            <a:off x="0" y="0"/>
            <a:ext cx="6082145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93DCF-2EDE-0539-73FC-04B0BE8AF475}"/>
              </a:ext>
            </a:extLst>
          </p:cNvPr>
          <p:cNvSpPr txBox="1"/>
          <p:nvPr/>
        </p:nvSpPr>
        <p:spPr>
          <a:xfrm>
            <a:off x="7245354" y="949834"/>
            <a:ext cx="4085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기온과 미세먼지로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초미세먼지 예측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2841CDA8-1B03-A90D-5BA4-965A84D27D02}"/>
              </a:ext>
            </a:extLst>
          </p:cNvPr>
          <p:cNvSpPr/>
          <p:nvPr/>
        </p:nvSpPr>
        <p:spPr>
          <a:xfrm>
            <a:off x="7245354" y="4710342"/>
            <a:ext cx="729164" cy="7291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B8937-2BB2-3B92-ABB7-D1ED5E323D99}"/>
              </a:ext>
            </a:extLst>
          </p:cNvPr>
          <p:cNvSpPr txBox="1"/>
          <p:nvPr/>
        </p:nvSpPr>
        <p:spPr>
          <a:xfrm>
            <a:off x="8189700" y="4624836"/>
            <a:ext cx="2787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0891EAC5-75E8-BDC1-22AC-EC8B1F5901BF}"/>
              </a:ext>
            </a:extLst>
          </p:cNvPr>
          <p:cNvSpPr txBox="1"/>
          <p:nvPr/>
        </p:nvSpPr>
        <p:spPr>
          <a:xfrm>
            <a:off x="8189700" y="5172895"/>
            <a:ext cx="2472445" cy="26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0.998</a:t>
            </a:r>
            <a:r>
              <a:rPr lang="ko-KR" altLang="ko-KR" sz="1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506326067875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6BFB36A2-01D5-BC47-0404-D842D4CEC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4940238"/>
            <a:ext cx="298800" cy="269373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3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1" grpId="0"/>
      <p:bldP spid="10" grpId="0"/>
      <p:bldP spid="12" grpId="0" animBg="1"/>
      <p:bldP spid="13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245354" y="4989740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5228" y="4901459"/>
            <a:ext cx="325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예측 초미세먼지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7" name="7 CuadroTexto"/>
          <p:cNvSpPr txBox="1"/>
          <p:nvPr/>
        </p:nvSpPr>
        <p:spPr>
          <a:xfrm>
            <a:off x="8123119" y="5498144"/>
            <a:ext cx="3041064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PM25 :</a:t>
            </a: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23.33751772</a:t>
            </a: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8EB828-47B8-5748-B9BE-1E10419AA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0536" y="5204922"/>
            <a:ext cx="298800" cy="2988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8F5A0DBF-25C2-8AA0-B9E0-01C442A0F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37" t="-24154" b="-28019"/>
          <a:stretch/>
        </p:blipFill>
        <p:spPr>
          <a:xfrm>
            <a:off x="-43543" y="68425"/>
            <a:ext cx="6082145" cy="6858000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CC42D26-5720-7DF4-4108-A1B815F0C064}"/>
              </a:ext>
            </a:extLst>
          </p:cNvPr>
          <p:cNvGrpSpPr/>
          <p:nvPr/>
        </p:nvGrpSpPr>
        <p:grpSpPr>
          <a:xfrm>
            <a:off x="7245354" y="949834"/>
            <a:ext cx="4085331" cy="3531122"/>
            <a:chOff x="7245354" y="949834"/>
            <a:chExt cx="4085331" cy="3531122"/>
          </a:xfrm>
        </p:grpSpPr>
        <p:sp>
          <p:nvSpPr>
            <p:cNvPr id="8" name="Oval 7"/>
            <p:cNvSpPr/>
            <p:nvPr/>
          </p:nvSpPr>
          <p:spPr>
            <a:xfrm>
              <a:off x="7245354" y="2431277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23119" y="2431277"/>
              <a:ext cx="2708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미세먼지 수치</a:t>
              </a:r>
              <a:endParaRPr 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1" name="7 CuadroTexto"/>
            <p:cNvSpPr txBox="1"/>
            <p:nvPr/>
          </p:nvSpPr>
          <p:spPr>
            <a:xfrm>
              <a:off x="8160389" y="2954497"/>
              <a:ext cx="2472445" cy="266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280"/>
                </a:lnSpc>
                <a:defRPr/>
              </a:pPr>
              <a:r>
                <a:rPr 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RM10 : 25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5871843-3FF3-8D4E-BE5D-DD39551814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0536" y="2661173"/>
              <a:ext cx="298800" cy="269373"/>
            </a:xfrm>
            <a:custGeom>
              <a:avLst/>
              <a:gdLst>
                <a:gd name="T0" fmla="*/ 700 w 1166"/>
                <a:gd name="T1" fmla="*/ 232 h 1050"/>
                <a:gd name="T2" fmla="*/ 700 w 1166"/>
                <a:gd name="T3" fmla="*/ 118 h 1050"/>
                <a:gd name="T4" fmla="*/ 465 w 1166"/>
                <a:gd name="T5" fmla="*/ 118 h 1050"/>
                <a:gd name="T6" fmla="*/ 465 w 1166"/>
                <a:gd name="T7" fmla="*/ 232 h 1050"/>
                <a:gd name="T8" fmla="*/ 700 w 1166"/>
                <a:gd name="T9" fmla="*/ 232 h 1050"/>
                <a:gd name="T10" fmla="*/ 1165 w 1166"/>
                <a:gd name="T11" fmla="*/ 350 h 1050"/>
                <a:gd name="T12" fmla="*/ 1165 w 1166"/>
                <a:gd name="T13" fmla="*/ 525 h 1050"/>
                <a:gd name="T14" fmla="*/ 1050 w 1166"/>
                <a:gd name="T15" fmla="*/ 642 h 1050"/>
                <a:gd name="T16" fmla="*/ 700 w 1166"/>
                <a:gd name="T17" fmla="*/ 642 h 1050"/>
                <a:gd name="T18" fmla="*/ 700 w 1166"/>
                <a:gd name="T19" fmla="*/ 525 h 1050"/>
                <a:gd name="T20" fmla="*/ 465 w 1166"/>
                <a:gd name="T21" fmla="*/ 525 h 1050"/>
                <a:gd name="T22" fmla="*/ 465 w 1166"/>
                <a:gd name="T23" fmla="*/ 642 h 1050"/>
                <a:gd name="T24" fmla="*/ 115 w 1166"/>
                <a:gd name="T25" fmla="*/ 642 h 1050"/>
                <a:gd name="T26" fmla="*/ 0 w 1166"/>
                <a:gd name="T27" fmla="*/ 525 h 1050"/>
                <a:gd name="T28" fmla="*/ 0 w 1166"/>
                <a:gd name="T29" fmla="*/ 350 h 1050"/>
                <a:gd name="T30" fmla="*/ 115 w 1166"/>
                <a:gd name="T31" fmla="*/ 232 h 1050"/>
                <a:gd name="T32" fmla="*/ 347 w 1166"/>
                <a:gd name="T33" fmla="*/ 232 h 1050"/>
                <a:gd name="T34" fmla="*/ 347 w 1166"/>
                <a:gd name="T35" fmla="*/ 118 h 1050"/>
                <a:gd name="T36" fmla="*/ 465 w 1166"/>
                <a:gd name="T37" fmla="*/ 0 h 1050"/>
                <a:gd name="T38" fmla="*/ 697 w 1166"/>
                <a:gd name="T39" fmla="*/ 0 h 1050"/>
                <a:gd name="T40" fmla="*/ 815 w 1166"/>
                <a:gd name="T41" fmla="*/ 118 h 1050"/>
                <a:gd name="T42" fmla="*/ 815 w 1166"/>
                <a:gd name="T43" fmla="*/ 232 h 1050"/>
                <a:gd name="T44" fmla="*/ 1050 w 1166"/>
                <a:gd name="T45" fmla="*/ 232 h 1050"/>
                <a:gd name="T46" fmla="*/ 1165 w 1166"/>
                <a:gd name="T47" fmla="*/ 350 h 1050"/>
                <a:gd name="T48" fmla="*/ 700 w 1166"/>
                <a:gd name="T49" fmla="*/ 756 h 1050"/>
                <a:gd name="T50" fmla="*/ 700 w 1166"/>
                <a:gd name="T51" fmla="*/ 699 h 1050"/>
                <a:gd name="T52" fmla="*/ 1107 w 1166"/>
                <a:gd name="T53" fmla="*/ 699 h 1050"/>
                <a:gd name="T54" fmla="*/ 1107 w 1166"/>
                <a:gd name="T55" fmla="*/ 931 h 1050"/>
                <a:gd name="T56" fmla="*/ 990 w 1166"/>
                <a:gd name="T57" fmla="*/ 1049 h 1050"/>
                <a:gd name="T58" fmla="*/ 175 w 1166"/>
                <a:gd name="T59" fmla="*/ 1049 h 1050"/>
                <a:gd name="T60" fmla="*/ 57 w 1166"/>
                <a:gd name="T61" fmla="*/ 931 h 1050"/>
                <a:gd name="T62" fmla="*/ 57 w 1166"/>
                <a:gd name="T63" fmla="*/ 699 h 1050"/>
                <a:gd name="T64" fmla="*/ 465 w 1166"/>
                <a:gd name="T65" fmla="*/ 699 h 1050"/>
                <a:gd name="T66" fmla="*/ 465 w 1166"/>
                <a:gd name="T67" fmla="*/ 756 h 1050"/>
                <a:gd name="T68" fmla="*/ 700 w 1166"/>
                <a:gd name="T69" fmla="*/ 756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6" h="1050">
                  <a:moveTo>
                    <a:pt x="700" y="232"/>
                  </a:moveTo>
                  <a:lnTo>
                    <a:pt x="700" y="118"/>
                  </a:lnTo>
                  <a:lnTo>
                    <a:pt x="465" y="118"/>
                  </a:lnTo>
                  <a:lnTo>
                    <a:pt x="465" y="232"/>
                  </a:lnTo>
                  <a:lnTo>
                    <a:pt x="700" y="232"/>
                  </a:lnTo>
                  <a:close/>
                  <a:moveTo>
                    <a:pt x="1165" y="350"/>
                  </a:moveTo>
                  <a:lnTo>
                    <a:pt x="1165" y="525"/>
                  </a:lnTo>
                  <a:cubicBezTo>
                    <a:pt x="1165" y="587"/>
                    <a:pt x="1113" y="642"/>
                    <a:pt x="1050" y="642"/>
                  </a:cubicBezTo>
                  <a:lnTo>
                    <a:pt x="700" y="642"/>
                  </a:lnTo>
                  <a:lnTo>
                    <a:pt x="700" y="525"/>
                  </a:lnTo>
                  <a:lnTo>
                    <a:pt x="465" y="525"/>
                  </a:lnTo>
                  <a:lnTo>
                    <a:pt x="465" y="642"/>
                  </a:lnTo>
                  <a:lnTo>
                    <a:pt x="115" y="642"/>
                  </a:lnTo>
                  <a:cubicBezTo>
                    <a:pt x="49" y="642"/>
                    <a:pt x="0" y="590"/>
                    <a:pt x="0" y="525"/>
                  </a:cubicBezTo>
                  <a:lnTo>
                    <a:pt x="0" y="350"/>
                  </a:lnTo>
                  <a:cubicBezTo>
                    <a:pt x="0" y="287"/>
                    <a:pt x="52" y="232"/>
                    <a:pt x="115" y="232"/>
                  </a:cubicBezTo>
                  <a:lnTo>
                    <a:pt x="347" y="232"/>
                  </a:lnTo>
                  <a:lnTo>
                    <a:pt x="347" y="118"/>
                  </a:lnTo>
                  <a:lnTo>
                    <a:pt x="465" y="0"/>
                  </a:lnTo>
                  <a:lnTo>
                    <a:pt x="697" y="0"/>
                  </a:lnTo>
                  <a:lnTo>
                    <a:pt x="815" y="118"/>
                  </a:lnTo>
                  <a:lnTo>
                    <a:pt x="815" y="232"/>
                  </a:lnTo>
                  <a:lnTo>
                    <a:pt x="1050" y="232"/>
                  </a:lnTo>
                  <a:cubicBezTo>
                    <a:pt x="1113" y="232"/>
                    <a:pt x="1165" y="287"/>
                    <a:pt x="1165" y="350"/>
                  </a:cubicBezTo>
                  <a:close/>
                  <a:moveTo>
                    <a:pt x="700" y="756"/>
                  </a:moveTo>
                  <a:lnTo>
                    <a:pt x="700" y="699"/>
                  </a:lnTo>
                  <a:lnTo>
                    <a:pt x="1107" y="699"/>
                  </a:lnTo>
                  <a:lnTo>
                    <a:pt x="1107" y="931"/>
                  </a:lnTo>
                  <a:cubicBezTo>
                    <a:pt x="1107" y="997"/>
                    <a:pt x="1055" y="1049"/>
                    <a:pt x="990" y="1049"/>
                  </a:cubicBezTo>
                  <a:lnTo>
                    <a:pt x="175" y="1049"/>
                  </a:lnTo>
                  <a:cubicBezTo>
                    <a:pt x="109" y="1049"/>
                    <a:pt x="57" y="997"/>
                    <a:pt x="57" y="931"/>
                  </a:cubicBezTo>
                  <a:lnTo>
                    <a:pt x="57" y="699"/>
                  </a:lnTo>
                  <a:lnTo>
                    <a:pt x="465" y="699"/>
                  </a:lnTo>
                  <a:lnTo>
                    <a:pt x="465" y="756"/>
                  </a:lnTo>
                  <a:lnTo>
                    <a:pt x="700" y="7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3DCF-2EDE-0539-73FC-04B0BE8AF475}"/>
                </a:ext>
              </a:extLst>
            </p:cNvPr>
            <p:cNvSpPr txBox="1"/>
            <p:nvPr/>
          </p:nvSpPr>
          <p:spPr>
            <a:xfrm>
              <a:off x="7245354" y="949834"/>
              <a:ext cx="408533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기온과 미세먼지로</a:t>
              </a:r>
              <a:endPara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초미세먼지 예측</a:t>
              </a:r>
              <a:endParaRPr 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2841CDA8-1B03-A90D-5BA4-965A84D27D02}"/>
                </a:ext>
              </a:extLst>
            </p:cNvPr>
            <p:cNvSpPr/>
            <p:nvPr/>
          </p:nvSpPr>
          <p:spPr>
            <a:xfrm>
              <a:off x="7245354" y="3715076"/>
              <a:ext cx="729164" cy="729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0B8937-2BB2-3B92-ABB7-D1ED5E323D99}"/>
                </a:ext>
              </a:extLst>
            </p:cNvPr>
            <p:cNvSpPr txBox="1"/>
            <p:nvPr/>
          </p:nvSpPr>
          <p:spPr>
            <a:xfrm>
              <a:off x="8123119" y="3715076"/>
              <a:ext cx="2708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평균기온</a:t>
              </a:r>
              <a:endParaRPr 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19" name="7 CuadroTexto">
              <a:extLst>
                <a:ext uri="{FF2B5EF4-FFF2-40B4-BE49-F238E27FC236}">
                  <a16:creationId xmlns:a16="http://schemas.microsoft.com/office/drawing/2014/main" id="{0891EAC5-75E8-BDC1-22AC-EC8B1F5901BF}"/>
                </a:ext>
              </a:extLst>
            </p:cNvPr>
            <p:cNvSpPr txBox="1"/>
            <p:nvPr/>
          </p:nvSpPr>
          <p:spPr>
            <a:xfrm>
              <a:off x="8163938" y="4214345"/>
              <a:ext cx="2472445" cy="266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280"/>
                </a:lnSpc>
                <a:defRPr/>
              </a:pP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AVG (℃) : 4</a:t>
              </a:r>
              <a:endParaRPr 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BFB36A2-01D5-BC47-0404-D842D4CEC5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60536" y="3944972"/>
              <a:ext cx="298800" cy="269373"/>
            </a:xfrm>
            <a:custGeom>
              <a:avLst/>
              <a:gdLst>
                <a:gd name="T0" fmla="*/ 700 w 1166"/>
                <a:gd name="T1" fmla="*/ 232 h 1050"/>
                <a:gd name="T2" fmla="*/ 700 w 1166"/>
                <a:gd name="T3" fmla="*/ 118 h 1050"/>
                <a:gd name="T4" fmla="*/ 465 w 1166"/>
                <a:gd name="T5" fmla="*/ 118 h 1050"/>
                <a:gd name="T6" fmla="*/ 465 w 1166"/>
                <a:gd name="T7" fmla="*/ 232 h 1050"/>
                <a:gd name="T8" fmla="*/ 700 w 1166"/>
                <a:gd name="T9" fmla="*/ 232 h 1050"/>
                <a:gd name="T10" fmla="*/ 1165 w 1166"/>
                <a:gd name="T11" fmla="*/ 350 h 1050"/>
                <a:gd name="T12" fmla="*/ 1165 w 1166"/>
                <a:gd name="T13" fmla="*/ 525 h 1050"/>
                <a:gd name="T14" fmla="*/ 1050 w 1166"/>
                <a:gd name="T15" fmla="*/ 642 h 1050"/>
                <a:gd name="T16" fmla="*/ 700 w 1166"/>
                <a:gd name="T17" fmla="*/ 642 h 1050"/>
                <a:gd name="T18" fmla="*/ 700 w 1166"/>
                <a:gd name="T19" fmla="*/ 525 h 1050"/>
                <a:gd name="T20" fmla="*/ 465 w 1166"/>
                <a:gd name="T21" fmla="*/ 525 h 1050"/>
                <a:gd name="T22" fmla="*/ 465 w 1166"/>
                <a:gd name="T23" fmla="*/ 642 h 1050"/>
                <a:gd name="T24" fmla="*/ 115 w 1166"/>
                <a:gd name="T25" fmla="*/ 642 h 1050"/>
                <a:gd name="T26" fmla="*/ 0 w 1166"/>
                <a:gd name="T27" fmla="*/ 525 h 1050"/>
                <a:gd name="T28" fmla="*/ 0 w 1166"/>
                <a:gd name="T29" fmla="*/ 350 h 1050"/>
                <a:gd name="T30" fmla="*/ 115 w 1166"/>
                <a:gd name="T31" fmla="*/ 232 h 1050"/>
                <a:gd name="T32" fmla="*/ 347 w 1166"/>
                <a:gd name="T33" fmla="*/ 232 h 1050"/>
                <a:gd name="T34" fmla="*/ 347 w 1166"/>
                <a:gd name="T35" fmla="*/ 118 h 1050"/>
                <a:gd name="T36" fmla="*/ 465 w 1166"/>
                <a:gd name="T37" fmla="*/ 0 h 1050"/>
                <a:gd name="T38" fmla="*/ 697 w 1166"/>
                <a:gd name="T39" fmla="*/ 0 h 1050"/>
                <a:gd name="T40" fmla="*/ 815 w 1166"/>
                <a:gd name="T41" fmla="*/ 118 h 1050"/>
                <a:gd name="T42" fmla="*/ 815 w 1166"/>
                <a:gd name="T43" fmla="*/ 232 h 1050"/>
                <a:gd name="T44" fmla="*/ 1050 w 1166"/>
                <a:gd name="T45" fmla="*/ 232 h 1050"/>
                <a:gd name="T46" fmla="*/ 1165 w 1166"/>
                <a:gd name="T47" fmla="*/ 350 h 1050"/>
                <a:gd name="T48" fmla="*/ 700 w 1166"/>
                <a:gd name="T49" fmla="*/ 756 h 1050"/>
                <a:gd name="T50" fmla="*/ 700 w 1166"/>
                <a:gd name="T51" fmla="*/ 699 h 1050"/>
                <a:gd name="T52" fmla="*/ 1107 w 1166"/>
                <a:gd name="T53" fmla="*/ 699 h 1050"/>
                <a:gd name="T54" fmla="*/ 1107 w 1166"/>
                <a:gd name="T55" fmla="*/ 931 h 1050"/>
                <a:gd name="T56" fmla="*/ 990 w 1166"/>
                <a:gd name="T57" fmla="*/ 1049 h 1050"/>
                <a:gd name="T58" fmla="*/ 175 w 1166"/>
                <a:gd name="T59" fmla="*/ 1049 h 1050"/>
                <a:gd name="T60" fmla="*/ 57 w 1166"/>
                <a:gd name="T61" fmla="*/ 931 h 1050"/>
                <a:gd name="T62" fmla="*/ 57 w 1166"/>
                <a:gd name="T63" fmla="*/ 699 h 1050"/>
                <a:gd name="T64" fmla="*/ 465 w 1166"/>
                <a:gd name="T65" fmla="*/ 699 h 1050"/>
                <a:gd name="T66" fmla="*/ 465 w 1166"/>
                <a:gd name="T67" fmla="*/ 756 h 1050"/>
                <a:gd name="T68" fmla="*/ 700 w 1166"/>
                <a:gd name="T69" fmla="*/ 756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6" h="1050">
                  <a:moveTo>
                    <a:pt x="700" y="232"/>
                  </a:moveTo>
                  <a:lnTo>
                    <a:pt x="700" y="118"/>
                  </a:lnTo>
                  <a:lnTo>
                    <a:pt x="465" y="118"/>
                  </a:lnTo>
                  <a:lnTo>
                    <a:pt x="465" y="232"/>
                  </a:lnTo>
                  <a:lnTo>
                    <a:pt x="700" y="232"/>
                  </a:lnTo>
                  <a:close/>
                  <a:moveTo>
                    <a:pt x="1165" y="350"/>
                  </a:moveTo>
                  <a:lnTo>
                    <a:pt x="1165" y="525"/>
                  </a:lnTo>
                  <a:cubicBezTo>
                    <a:pt x="1165" y="587"/>
                    <a:pt x="1113" y="642"/>
                    <a:pt x="1050" y="642"/>
                  </a:cubicBezTo>
                  <a:lnTo>
                    <a:pt x="700" y="642"/>
                  </a:lnTo>
                  <a:lnTo>
                    <a:pt x="700" y="525"/>
                  </a:lnTo>
                  <a:lnTo>
                    <a:pt x="465" y="525"/>
                  </a:lnTo>
                  <a:lnTo>
                    <a:pt x="465" y="642"/>
                  </a:lnTo>
                  <a:lnTo>
                    <a:pt x="115" y="642"/>
                  </a:lnTo>
                  <a:cubicBezTo>
                    <a:pt x="49" y="642"/>
                    <a:pt x="0" y="590"/>
                    <a:pt x="0" y="525"/>
                  </a:cubicBezTo>
                  <a:lnTo>
                    <a:pt x="0" y="350"/>
                  </a:lnTo>
                  <a:cubicBezTo>
                    <a:pt x="0" y="287"/>
                    <a:pt x="52" y="232"/>
                    <a:pt x="115" y="232"/>
                  </a:cubicBezTo>
                  <a:lnTo>
                    <a:pt x="347" y="232"/>
                  </a:lnTo>
                  <a:lnTo>
                    <a:pt x="347" y="118"/>
                  </a:lnTo>
                  <a:lnTo>
                    <a:pt x="465" y="0"/>
                  </a:lnTo>
                  <a:lnTo>
                    <a:pt x="697" y="0"/>
                  </a:lnTo>
                  <a:lnTo>
                    <a:pt x="815" y="118"/>
                  </a:lnTo>
                  <a:lnTo>
                    <a:pt x="815" y="232"/>
                  </a:lnTo>
                  <a:lnTo>
                    <a:pt x="1050" y="232"/>
                  </a:lnTo>
                  <a:cubicBezTo>
                    <a:pt x="1113" y="232"/>
                    <a:pt x="1165" y="287"/>
                    <a:pt x="1165" y="350"/>
                  </a:cubicBezTo>
                  <a:close/>
                  <a:moveTo>
                    <a:pt x="700" y="756"/>
                  </a:moveTo>
                  <a:lnTo>
                    <a:pt x="700" y="699"/>
                  </a:lnTo>
                  <a:lnTo>
                    <a:pt x="1107" y="699"/>
                  </a:lnTo>
                  <a:lnTo>
                    <a:pt x="1107" y="931"/>
                  </a:lnTo>
                  <a:cubicBezTo>
                    <a:pt x="1107" y="997"/>
                    <a:pt x="1055" y="1049"/>
                    <a:pt x="990" y="1049"/>
                  </a:cubicBezTo>
                  <a:lnTo>
                    <a:pt x="175" y="1049"/>
                  </a:lnTo>
                  <a:cubicBezTo>
                    <a:pt x="109" y="1049"/>
                    <a:pt x="57" y="997"/>
                    <a:pt x="57" y="931"/>
                  </a:cubicBezTo>
                  <a:lnTo>
                    <a:pt x="57" y="699"/>
                  </a:lnTo>
                  <a:lnTo>
                    <a:pt x="465" y="699"/>
                  </a:lnTo>
                  <a:lnTo>
                    <a:pt x="465" y="756"/>
                  </a:lnTo>
                  <a:lnTo>
                    <a:pt x="700" y="7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B847183-61BD-B4DB-5D4A-05C4D1465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656"/>
            <a:ext cx="883255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104020204" pitchFamily="34" charset="0"/>
                <a:ea typeface="Courier New" panose="02070309020205020404" pitchFamily="49" charset="0"/>
              </a:rPr>
              <a:t>[23.33751772]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5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5238" y="827537"/>
            <a:ext cx="617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대기오염도별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 유병률 확인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580"/>
          <p:cNvSpPr/>
          <p:nvPr/>
        </p:nvSpPr>
        <p:spPr>
          <a:xfrm>
            <a:off x="1509425" y="2267035"/>
            <a:ext cx="889200" cy="887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5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Shape 582"/>
          <p:cNvSpPr/>
          <p:nvPr/>
        </p:nvSpPr>
        <p:spPr>
          <a:xfrm>
            <a:off x="1525740" y="3394553"/>
            <a:ext cx="856569" cy="855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Shape 584"/>
          <p:cNvSpPr/>
          <p:nvPr/>
        </p:nvSpPr>
        <p:spPr>
          <a:xfrm>
            <a:off x="1512688" y="4492745"/>
            <a:ext cx="882674" cy="88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0" tIns="0" rIns="0" bIns="0"/>
          <a:lstStyle/>
          <a:p>
            <a:pPr lvl="0" defTabSz="814387">
              <a:lnSpc>
                <a:spcPct val="9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1578" y="2264244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사용모델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3" name="7 CuadroTexto"/>
          <p:cNvSpPr txBox="1"/>
          <p:nvPr/>
        </p:nvSpPr>
        <p:spPr>
          <a:xfrm>
            <a:off x="2561577" y="2638956"/>
            <a:ext cx="2572857" cy="710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랜덤 포레스트</a:t>
            </a:r>
            <a:endParaRPr lang="en-US" altLang="ko-KR" sz="19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Random Forest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1578" y="3419323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Train Score</a:t>
            </a:r>
          </a:p>
        </p:txBody>
      </p:sp>
      <p:sp>
        <p:nvSpPr>
          <p:cNvPr id="15" name="7 CuadroTexto"/>
          <p:cNvSpPr txBox="1"/>
          <p:nvPr/>
        </p:nvSpPr>
        <p:spPr>
          <a:xfrm>
            <a:off x="2561577" y="3851368"/>
            <a:ext cx="2993281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ko-KR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0.449271677327567</a:t>
            </a:r>
            <a:r>
              <a:rPr lang="ko-KR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67018" y="4479510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Test Score</a:t>
            </a:r>
          </a:p>
        </p:txBody>
      </p:sp>
      <p:sp>
        <p:nvSpPr>
          <p:cNvPr id="17" name="7 CuadroTexto"/>
          <p:cNvSpPr txBox="1"/>
          <p:nvPr/>
        </p:nvSpPr>
        <p:spPr>
          <a:xfrm>
            <a:off x="2567017" y="4911555"/>
            <a:ext cx="3215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-0.01713525425873</a:t>
            </a:r>
            <a:r>
              <a:rPr lang="en-US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ko-KR" sz="4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051799D-3D6A-9D49-8604-5EAC0F48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25" y="2561613"/>
            <a:ext cx="298800" cy="298800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E98537D-8FF7-5345-AF4A-5D4F2BBBA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5556" y="3672838"/>
            <a:ext cx="216937" cy="29880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AEE6C4A-39B7-8B44-9982-170BA9CA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26122" y="4784064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5FA83-E0F3-CD1E-D461-507FC043765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1E1A415F-F460-2AF6-8298-10DB3FA9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E9C7ABF-EE05-5175-C8AA-C28C9583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128"/>
            <a:ext cx="14428" cy="76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A5AABF3B-E15A-00E7-C10E-E5187C3813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91" b="-2963"/>
          <a:stretch/>
        </p:blipFill>
        <p:spPr>
          <a:xfrm>
            <a:off x="5890990" y="2096335"/>
            <a:ext cx="5557103" cy="3738464"/>
          </a:xfrm>
        </p:spPr>
      </p:pic>
    </p:spTree>
    <p:extLst>
      <p:ext uri="{BB962C8B-B14F-4D97-AF65-F5344CB8AC3E}">
        <p14:creationId xmlns:p14="http://schemas.microsoft.com/office/powerpoint/2010/main" val="7060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904325" y="297353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931727" y="3430732"/>
            <a:ext cx="426027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73703" y="2325890"/>
            <a:ext cx="4085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프로젝트</a:t>
            </a:r>
            <a:endParaRPr lang="en-US" altLang="ko-KR" sz="5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결론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798627" y="3246076"/>
            <a:ext cx="369311" cy="36931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Roboto Light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65D408-A4FD-2E49-8ED3-C3EADE4837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64795" y="3281332"/>
            <a:ext cx="193460" cy="298800"/>
          </a:xfrm>
          <a:custGeom>
            <a:avLst/>
            <a:gdLst>
              <a:gd name="T0" fmla="*/ 582 w 815"/>
              <a:gd name="T1" fmla="*/ 440 h 1258"/>
              <a:gd name="T2" fmla="*/ 639 w 815"/>
              <a:gd name="T3" fmla="*/ 383 h 1258"/>
              <a:gd name="T4" fmla="*/ 582 w 815"/>
              <a:gd name="T5" fmla="*/ 323 h 1258"/>
              <a:gd name="T6" fmla="*/ 524 w 815"/>
              <a:gd name="T7" fmla="*/ 383 h 1258"/>
              <a:gd name="T8" fmla="*/ 582 w 815"/>
              <a:gd name="T9" fmla="*/ 440 h 1258"/>
              <a:gd name="T10" fmla="*/ 232 w 815"/>
              <a:gd name="T11" fmla="*/ 440 h 1258"/>
              <a:gd name="T12" fmla="*/ 289 w 815"/>
              <a:gd name="T13" fmla="*/ 383 h 1258"/>
              <a:gd name="T14" fmla="*/ 232 w 815"/>
              <a:gd name="T15" fmla="*/ 323 h 1258"/>
              <a:gd name="T16" fmla="*/ 175 w 815"/>
              <a:gd name="T17" fmla="*/ 383 h 1258"/>
              <a:gd name="T18" fmla="*/ 232 w 815"/>
              <a:gd name="T19" fmla="*/ 440 h 1258"/>
              <a:gd name="T20" fmla="*/ 647 w 815"/>
              <a:gd name="T21" fmla="*/ 170 h 1258"/>
              <a:gd name="T22" fmla="*/ 814 w 815"/>
              <a:gd name="T23" fmla="*/ 498 h 1258"/>
              <a:gd name="T24" fmla="*/ 814 w 815"/>
              <a:gd name="T25" fmla="*/ 558 h 1258"/>
              <a:gd name="T26" fmla="*/ 0 w 815"/>
              <a:gd name="T27" fmla="*/ 558 h 1258"/>
              <a:gd name="T28" fmla="*/ 0 w 815"/>
              <a:gd name="T29" fmla="*/ 498 h 1258"/>
              <a:gd name="T30" fmla="*/ 166 w 815"/>
              <a:gd name="T31" fmla="*/ 170 h 1258"/>
              <a:gd name="T32" fmla="*/ 43 w 815"/>
              <a:gd name="T33" fmla="*/ 47 h 1258"/>
              <a:gd name="T34" fmla="*/ 93 w 815"/>
              <a:gd name="T35" fmla="*/ 0 h 1258"/>
              <a:gd name="T36" fmla="*/ 227 w 815"/>
              <a:gd name="T37" fmla="*/ 134 h 1258"/>
              <a:gd name="T38" fmla="*/ 407 w 815"/>
              <a:gd name="T39" fmla="*/ 90 h 1258"/>
              <a:gd name="T40" fmla="*/ 587 w 815"/>
              <a:gd name="T41" fmla="*/ 134 h 1258"/>
              <a:gd name="T42" fmla="*/ 721 w 815"/>
              <a:gd name="T43" fmla="*/ 0 h 1258"/>
              <a:gd name="T44" fmla="*/ 770 w 815"/>
              <a:gd name="T45" fmla="*/ 47 h 1258"/>
              <a:gd name="T46" fmla="*/ 647 w 815"/>
              <a:gd name="T47" fmla="*/ 170 h 1258"/>
              <a:gd name="T48" fmla="*/ 0 w 815"/>
              <a:gd name="T49" fmla="*/ 847 h 1258"/>
              <a:gd name="T50" fmla="*/ 0 w 815"/>
              <a:gd name="T51" fmla="*/ 615 h 1258"/>
              <a:gd name="T52" fmla="*/ 814 w 815"/>
              <a:gd name="T53" fmla="*/ 615 h 1258"/>
              <a:gd name="T54" fmla="*/ 814 w 815"/>
              <a:gd name="T55" fmla="*/ 847 h 1258"/>
              <a:gd name="T56" fmla="*/ 407 w 815"/>
              <a:gd name="T57" fmla="*/ 1257 h 1258"/>
              <a:gd name="T58" fmla="*/ 0 w 815"/>
              <a:gd name="T59" fmla="*/ 847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15" h="1258">
                <a:moveTo>
                  <a:pt x="582" y="440"/>
                </a:moveTo>
                <a:cubicBezTo>
                  <a:pt x="615" y="440"/>
                  <a:pt x="639" y="416"/>
                  <a:pt x="639" y="383"/>
                </a:cubicBezTo>
                <a:cubicBezTo>
                  <a:pt x="639" y="350"/>
                  <a:pt x="615" y="323"/>
                  <a:pt x="582" y="323"/>
                </a:cubicBezTo>
                <a:cubicBezTo>
                  <a:pt x="549" y="323"/>
                  <a:pt x="524" y="350"/>
                  <a:pt x="524" y="383"/>
                </a:cubicBezTo>
                <a:cubicBezTo>
                  <a:pt x="524" y="416"/>
                  <a:pt x="549" y="440"/>
                  <a:pt x="582" y="440"/>
                </a:cubicBezTo>
                <a:close/>
                <a:moveTo>
                  <a:pt x="232" y="440"/>
                </a:moveTo>
                <a:cubicBezTo>
                  <a:pt x="265" y="440"/>
                  <a:pt x="289" y="416"/>
                  <a:pt x="289" y="383"/>
                </a:cubicBezTo>
                <a:cubicBezTo>
                  <a:pt x="289" y="350"/>
                  <a:pt x="265" y="323"/>
                  <a:pt x="232" y="323"/>
                </a:cubicBezTo>
                <a:cubicBezTo>
                  <a:pt x="199" y="323"/>
                  <a:pt x="175" y="350"/>
                  <a:pt x="175" y="383"/>
                </a:cubicBezTo>
                <a:cubicBezTo>
                  <a:pt x="175" y="416"/>
                  <a:pt x="199" y="440"/>
                  <a:pt x="232" y="440"/>
                </a:cubicBezTo>
                <a:close/>
                <a:moveTo>
                  <a:pt x="647" y="170"/>
                </a:moveTo>
                <a:cubicBezTo>
                  <a:pt x="748" y="244"/>
                  <a:pt x="814" y="364"/>
                  <a:pt x="814" y="498"/>
                </a:cubicBezTo>
                <a:lnTo>
                  <a:pt x="814" y="558"/>
                </a:lnTo>
                <a:lnTo>
                  <a:pt x="0" y="558"/>
                </a:lnTo>
                <a:lnTo>
                  <a:pt x="0" y="498"/>
                </a:lnTo>
                <a:cubicBezTo>
                  <a:pt x="0" y="364"/>
                  <a:pt x="65" y="244"/>
                  <a:pt x="166" y="170"/>
                </a:cubicBezTo>
                <a:lnTo>
                  <a:pt x="43" y="47"/>
                </a:lnTo>
                <a:lnTo>
                  <a:pt x="93" y="0"/>
                </a:lnTo>
                <a:lnTo>
                  <a:pt x="227" y="134"/>
                </a:lnTo>
                <a:cubicBezTo>
                  <a:pt x="281" y="107"/>
                  <a:pt x="341" y="90"/>
                  <a:pt x="407" y="90"/>
                </a:cubicBezTo>
                <a:cubicBezTo>
                  <a:pt x="472" y="90"/>
                  <a:pt x="533" y="107"/>
                  <a:pt x="587" y="134"/>
                </a:cubicBezTo>
                <a:lnTo>
                  <a:pt x="721" y="0"/>
                </a:lnTo>
                <a:lnTo>
                  <a:pt x="770" y="47"/>
                </a:lnTo>
                <a:lnTo>
                  <a:pt x="647" y="170"/>
                </a:lnTo>
                <a:close/>
                <a:moveTo>
                  <a:pt x="0" y="847"/>
                </a:moveTo>
                <a:lnTo>
                  <a:pt x="0" y="615"/>
                </a:lnTo>
                <a:lnTo>
                  <a:pt x="814" y="615"/>
                </a:lnTo>
                <a:lnTo>
                  <a:pt x="814" y="847"/>
                </a:lnTo>
                <a:cubicBezTo>
                  <a:pt x="814" y="1074"/>
                  <a:pt x="634" y="1257"/>
                  <a:pt x="407" y="1257"/>
                </a:cubicBezTo>
                <a:cubicBezTo>
                  <a:pt x="180" y="1257"/>
                  <a:pt x="0" y="1074"/>
                  <a:pt x="0" y="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F4E61-3E0F-1CE4-2EB7-0627DCD6C6B6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60949-5A2E-0642-44A3-C842077F952A}"/>
              </a:ext>
            </a:extLst>
          </p:cNvPr>
          <p:cNvSpPr txBox="1"/>
          <p:nvPr/>
        </p:nvSpPr>
        <p:spPr>
          <a:xfrm>
            <a:off x="3524722" y="4605730"/>
            <a:ext cx="41761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가설 중 하나였던 대기오염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물질간의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상관관계는 오염데이터로만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분석하기는 어렵다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E7079-5EBE-3A4F-E94C-11DE9B3F75C3}"/>
              </a:ext>
            </a:extLst>
          </p:cNvPr>
          <p:cNvSpPr txBox="1"/>
          <p:nvPr/>
        </p:nvSpPr>
        <p:spPr>
          <a:xfrm>
            <a:off x="6096000" y="1236607"/>
            <a:ext cx="4301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서울내의 구별 평균적인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대기오염도는 지역의 영향보다는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계절의 영향이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큰것을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확인 할 수 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0ED0B8-BB15-ADA4-A333-FE469459B4D6}"/>
              </a:ext>
            </a:extLst>
          </p:cNvPr>
          <p:cNvCxnSpPr>
            <a:stCxn id="5" idx="4"/>
          </p:cNvCxnSpPr>
          <p:nvPr/>
        </p:nvCxnSpPr>
        <p:spPr>
          <a:xfrm>
            <a:off x="7361525" y="3887932"/>
            <a:ext cx="0" cy="6467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E69703-3B4D-5B3D-7B01-72F44964F9C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983282" y="2252270"/>
            <a:ext cx="1" cy="993806"/>
          </a:xfrm>
          <a:prstGeom prst="line">
            <a:avLst/>
          </a:prstGeom>
          <a:ln w="38100">
            <a:solidFill>
              <a:srgbClr val="585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4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5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31760" y="2992189"/>
            <a:ext cx="4085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느낀점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17360" y="2992189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0" y="3449389"/>
            <a:ext cx="421178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114374" y="3264733"/>
            <a:ext cx="369311" cy="36931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Roboto Light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6A9A6A3-81AA-6E44-B38C-2E544A0556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6657" y="3299989"/>
            <a:ext cx="255807" cy="298800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04C31-3F5D-DC5F-3C6D-5326D472D1E8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2FB72D-6CD3-21BB-B091-242B18F00314}"/>
              </a:ext>
            </a:extLst>
          </p:cNvPr>
          <p:cNvGrpSpPr/>
          <p:nvPr/>
        </p:nvGrpSpPr>
        <p:grpSpPr>
          <a:xfrm>
            <a:off x="1114374" y="942886"/>
            <a:ext cx="6348190" cy="4352836"/>
            <a:chOff x="1114374" y="942886"/>
            <a:chExt cx="6348190" cy="4352836"/>
          </a:xfrm>
        </p:grpSpPr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EDD5CE62-C222-ECA8-4332-E9960F1A359C}"/>
                </a:ext>
              </a:extLst>
            </p:cNvPr>
            <p:cNvSpPr txBox="1"/>
            <p:nvPr/>
          </p:nvSpPr>
          <p:spPr>
            <a:xfrm>
              <a:off x="1114374" y="4280059"/>
              <a:ext cx="330284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대기오염 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데이터로만은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아토피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천식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/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비염 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유병율과 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연관짓기는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어렵다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475C31-56A3-41E7-F156-9F2B5FC84265}"/>
                </a:ext>
              </a:extLst>
            </p:cNvPr>
            <p:cNvSpPr txBox="1"/>
            <p:nvPr/>
          </p:nvSpPr>
          <p:spPr>
            <a:xfrm>
              <a:off x="2105891" y="942886"/>
              <a:ext cx="53566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기온에 따라서 미세먼지의 예측 스코어의 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차이가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판이하므로 계절마다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미세먼지 변동은 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확실하게 확인할 수 이었다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rPr>
                <a:t>.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6EC111-665E-22B7-55AA-4139E5AD566F}"/>
              </a:ext>
            </a:extLst>
          </p:cNvPr>
          <p:cNvCxnSpPr>
            <a:stCxn id="15" idx="4"/>
          </p:cNvCxnSpPr>
          <p:nvPr/>
        </p:nvCxnSpPr>
        <p:spPr>
          <a:xfrm flipH="1">
            <a:off x="1299029" y="3634044"/>
            <a:ext cx="1" cy="646015"/>
          </a:xfrm>
          <a:prstGeom prst="line">
            <a:avLst/>
          </a:prstGeom>
          <a:ln w="38100">
            <a:solidFill>
              <a:srgbClr val="585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45766DB-1387-B35B-BD26-7C166E8FF66F}"/>
              </a:ext>
            </a:extLst>
          </p:cNvPr>
          <p:cNvCxnSpPr>
            <a:stCxn id="12" idx="0"/>
          </p:cNvCxnSpPr>
          <p:nvPr/>
        </p:nvCxnSpPr>
        <p:spPr>
          <a:xfrm flipV="1">
            <a:off x="4974560" y="2108718"/>
            <a:ext cx="0" cy="883471"/>
          </a:xfrm>
          <a:prstGeom prst="line">
            <a:avLst/>
          </a:prstGeom>
          <a:ln w="38100">
            <a:solidFill>
              <a:srgbClr val="585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54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BE77E80-D02D-59D1-0752-0DA6149B1C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1" y="191833"/>
            <a:ext cx="12191999" cy="666616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37408" y="2952578"/>
            <a:ext cx="5585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감사합니다 </a:t>
            </a:r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: &gt;</a:t>
            </a:r>
            <a:endParaRPr 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4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0563" y="827537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목차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83225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325874" y="4714564"/>
            <a:ext cx="235373" cy="2353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035893" y="4690203"/>
            <a:ext cx="235373" cy="2353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738393" y="4716884"/>
            <a:ext cx="235373" cy="2353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57ACBF-C7AA-6DF2-7539-ED5B2485DC9F}"/>
              </a:ext>
            </a:extLst>
          </p:cNvPr>
          <p:cNvGrpSpPr/>
          <p:nvPr/>
        </p:nvGrpSpPr>
        <p:grpSpPr>
          <a:xfrm>
            <a:off x="1429798" y="2886076"/>
            <a:ext cx="7951425" cy="1830808"/>
            <a:chOff x="1429798" y="2886076"/>
            <a:chExt cx="7951425" cy="1830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E73D9FB-5830-8107-8892-D68DD153F5C4}"/>
                </a:ext>
              </a:extLst>
            </p:cNvPr>
            <p:cNvGrpSpPr/>
            <p:nvPr/>
          </p:nvGrpSpPr>
          <p:grpSpPr>
            <a:xfrm>
              <a:off x="1429798" y="2886076"/>
              <a:ext cx="5412519" cy="1830808"/>
              <a:chOff x="1429798" y="2886076"/>
              <a:chExt cx="5412519" cy="183080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1429798" y="3901406"/>
                <a:ext cx="0" cy="81315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118399" y="2886076"/>
                <a:ext cx="0" cy="180412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6842317" y="3903726"/>
                <a:ext cx="0" cy="81315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 flipV="1">
              <a:off x="9381223" y="2888396"/>
              <a:ext cx="0" cy="180412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Oval 66"/>
          <p:cNvSpPr/>
          <p:nvPr/>
        </p:nvSpPr>
        <p:spPr>
          <a:xfrm>
            <a:off x="9277299" y="4692523"/>
            <a:ext cx="235373" cy="2353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ABF42-4088-F490-CC3B-5609C835E239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E0AB99-2449-2930-5DAF-62DC36AAB94A}"/>
              </a:ext>
            </a:extLst>
          </p:cNvPr>
          <p:cNvGrpSpPr/>
          <p:nvPr/>
        </p:nvGrpSpPr>
        <p:grpSpPr>
          <a:xfrm>
            <a:off x="1232276" y="2293706"/>
            <a:ext cx="10692616" cy="1669744"/>
            <a:chOff x="1232276" y="2293706"/>
            <a:chExt cx="10692616" cy="166974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BAC75EE-3D7E-39C4-2E7D-A2252300664F}"/>
                </a:ext>
              </a:extLst>
            </p:cNvPr>
            <p:cNvGrpSpPr/>
            <p:nvPr/>
          </p:nvGrpSpPr>
          <p:grpSpPr>
            <a:xfrm>
              <a:off x="1912888" y="2293706"/>
              <a:ext cx="10012004" cy="1669744"/>
              <a:chOff x="1912888" y="2293706"/>
              <a:chExt cx="10012004" cy="16697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912888" y="3378675"/>
                <a:ext cx="1804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주제 선정과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가설 정립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609349" y="2293706"/>
                <a:ext cx="1804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데이터 수집과</a:t>
                </a:r>
                <a:b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</a:b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전처리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325407" y="3371464"/>
                <a:ext cx="1804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머신러닝</a:t>
                </a:r>
                <a:b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</a:br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적용 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914624" y="2416816"/>
                <a:ext cx="20102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Lato" charset="0"/>
                  </a:rPr>
                  <a:t>분석 결론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ato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55AE198-0983-B2DC-9E10-CD5898E34837}"/>
                </a:ext>
              </a:extLst>
            </p:cNvPr>
            <p:cNvGrpSpPr/>
            <p:nvPr/>
          </p:nvGrpSpPr>
          <p:grpSpPr>
            <a:xfrm>
              <a:off x="1232276" y="2334475"/>
              <a:ext cx="8424871" cy="1499205"/>
              <a:chOff x="1232276" y="2334475"/>
              <a:chExt cx="8424871" cy="1499205"/>
            </a:xfrm>
          </p:grpSpPr>
          <p:sp>
            <p:nvSpPr>
              <p:cNvPr id="10" name="Freeform 45">
                <a:extLst>
                  <a:ext uri="{FF2B5EF4-FFF2-40B4-BE49-F238E27FC236}">
                    <a16:creationId xmlns:a16="http://schemas.microsoft.com/office/drawing/2014/main" id="{930CF446-FDC7-1625-7C0D-F19E4EDDC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3597" y="2366224"/>
                <a:ext cx="463550" cy="439738"/>
              </a:xfrm>
              <a:custGeom>
                <a:avLst/>
                <a:gdLst>
                  <a:gd name="T0" fmla="*/ 948 w 1286"/>
                  <a:gd name="T1" fmla="*/ 970 h 1223"/>
                  <a:gd name="T2" fmla="*/ 1030 w 1286"/>
                  <a:gd name="T3" fmla="*/ 891 h 1223"/>
                  <a:gd name="T4" fmla="*/ 1134 w 1286"/>
                  <a:gd name="T5" fmla="*/ 995 h 1223"/>
                  <a:gd name="T6" fmla="*/ 1052 w 1286"/>
                  <a:gd name="T7" fmla="*/ 1077 h 1223"/>
                  <a:gd name="T8" fmla="*/ 948 w 1286"/>
                  <a:gd name="T9" fmla="*/ 970 h 1223"/>
                  <a:gd name="T10" fmla="*/ 1110 w 1286"/>
                  <a:gd name="T11" fmla="*/ 525 h 1223"/>
                  <a:gd name="T12" fmla="*/ 1285 w 1286"/>
                  <a:gd name="T13" fmla="*/ 525 h 1223"/>
                  <a:gd name="T14" fmla="*/ 1285 w 1286"/>
                  <a:gd name="T15" fmla="*/ 642 h 1223"/>
                  <a:gd name="T16" fmla="*/ 1110 w 1286"/>
                  <a:gd name="T17" fmla="*/ 642 h 1223"/>
                  <a:gd name="T18" fmla="*/ 1110 w 1286"/>
                  <a:gd name="T19" fmla="*/ 525 h 1223"/>
                  <a:gd name="T20" fmla="*/ 817 w 1286"/>
                  <a:gd name="T21" fmla="*/ 281 h 1223"/>
                  <a:gd name="T22" fmla="*/ 992 w 1286"/>
                  <a:gd name="T23" fmla="*/ 582 h 1223"/>
                  <a:gd name="T24" fmla="*/ 642 w 1286"/>
                  <a:gd name="T25" fmla="*/ 932 h 1223"/>
                  <a:gd name="T26" fmla="*/ 292 w 1286"/>
                  <a:gd name="T27" fmla="*/ 582 h 1223"/>
                  <a:gd name="T28" fmla="*/ 467 w 1286"/>
                  <a:gd name="T29" fmla="*/ 281 h 1223"/>
                  <a:gd name="T30" fmla="*/ 467 w 1286"/>
                  <a:gd name="T31" fmla="*/ 0 h 1223"/>
                  <a:gd name="T32" fmla="*/ 817 w 1286"/>
                  <a:gd name="T33" fmla="*/ 0 h 1223"/>
                  <a:gd name="T34" fmla="*/ 817 w 1286"/>
                  <a:gd name="T35" fmla="*/ 281 h 1223"/>
                  <a:gd name="T36" fmla="*/ 175 w 1286"/>
                  <a:gd name="T37" fmla="*/ 525 h 1223"/>
                  <a:gd name="T38" fmla="*/ 175 w 1286"/>
                  <a:gd name="T39" fmla="*/ 642 h 1223"/>
                  <a:gd name="T40" fmla="*/ 0 w 1286"/>
                  <a:gd name="T41" fmla="*/ 642 h 1223"/>
                  <a:gd name="T42" fmla="*/ 0 w 1286"/>
                  <a:gd name="T43" fmla="*/ 525 h 1223"/>
                  <a:gd name="T44" fmla="*/ 175 w 1286"/>
                  <a:gd name="T45" fmla="*/ 525 h 1223"/>
                  <a:gd name="T46" fmla="*/ 585 w 1286"/>
                  <a:gd name="T47" fmla="*/ 1222 h 1223"/>
                  <a:gd name="T48" fmla="*/ 585 w 1286"/>
                  <a:gd name="T49" fmla="*/ 1050 h 1223"/>
                  <a:gd name="T50" fmla="*/ 700 w 1286"/>
                  <a:gd name="T51" fmla="*/ 1050 h 1223"/>
                  <a:gd name="T52" fmla="*/ 700 w 1286"/>
                  <a:gd name="T53" fmla="*/ 1222 h 1223"/>
                  <a:gd name="T54" fmla="*/ 585 w 1286"/>
                  <a:gd name="T55" fmla="*/ 1222 h 1223"/>
                  <a:gd name="T56" fmla="*/ 150 w 1286"/>
                  <a:gd name="T57" fmla="*/ 995 h 1223"/>
                  <a:gd name="T58" fmla="*/ 254 w 1286"/>
                  <a:gd name="T59" fmla="*/ 888 h 1223"/>
                  <a:gd name="T60" fmla="*/ 336 w 1286"/>
                  <a:gd name="T61" fmla="*/ 970 h 1223"/>
                  <a:gd name="T62" fmla="*/ 232 w 1286"/>
                  <a:gd name="T63" fmla="*/ 1077 h 1223"/>
                  <a:gd name="T64" fmla="*/ 150 w 1286"/>
                  <a:gd name="T65" fmla="*/ 995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6" h="1223">
                    <a:moveTo>
                      <a:pt x="948" y="970"/>
                    </a:moveTo>
                    <a:lnTo>
                      <a:pt x="1030" y="891"/>
                    </a:lnTo>
                    <a:lnTo>
                      <a:pt x="1134" y="995"/>
                    </a:lnTo>
                    <a:lnTo>
                      <a:pt x="1052" y="1077"/>
                    </a:lnTo>
                    <a:lnTo>
                      <a:pt x="948" y="970"/>
                    </a:lnTo>
                    <a:close/>
                    <a:moveTo>
                      <a:pt x="1110" y="525"/>
                    </a:moveTo>
                    <a:lnTo>
                      <a:pt x="1285" y="525"/>
                    </a:lnTo>
                    <a:lnTo>
                      <a:pt x="1285" y="642"/>
                    </a:lnTo>
                    <a:lnTo>
                      <a:pt x="1110" y="642"/>
                    </a:lnTo>
                    <a:lnTo>
                      <a:pt x="1110" y="525"/>
                    </a:lnTo>
                    <a:close/>
                    <a:moveTo>
                      <a:pt x="817" y="281"/>
                    </a:moveTo>
                    <a:cubicBezTo>
                      <a:pt x="921" y="342"/>
                      <a:pt x="992" y="454"/>
                      <a:pt x="992" y="582"/>
                    </a:cubicBezTo>
                    <a:cubicBezTo>
                      <a:pt x="992" y="776"/>
                      <a:pt x="836" y="932"/>
                      <a:pt x="642" y="932"/>
                    </a:cubicBezTo>
                    <a:cubicBezTo>
                      <a:pt x="448" y="932"/>
                      <a:pt x="292" y="776"/>
                      <a:pt x="292" y="582"/>
                    </a:cubicBezTo>
                    <a:cubicBezTo>
                      <a:pt x="292" y="454"/>
                      <a:pt x="363" y="342"/>
                      <a:pt x="467" y="281"/>
                    </a:cubicBezTo>
                    <a:lnTo>
                      <a:pt x="467" y="0"/>
                    </a:lnTo>
                    <a:lnTo>
                      <a:pt x="817" y="0"/>
                    </a:lnTo>
                    <a:lnTo>
                      <a:pt x="817" y="281"/>
                    </a:lnTo>
                    <a:close/>
                    <a:moveTo>
                      <a:pt x="175" y="525"/>
                    </a:moveTo>
                    <a:lnTo>
                      <a:pt x="175" y="642"/>
                    </a:lnTo>
                    <a:lnTo>
                      <a:pt x="0" y="642"/>
                    </a:lnTo>
                    <a:lnTo>
                      <a:pt x="0" y="525"/>
                    </a:lnTo>
                    <a:lnTo>
                      <a:pt x="175" y="525"/>
                    </a:lnTo>
                    <a:close/>
                    <a:moveTo>
                      <a:pt x="585" y="1222"/>
                    </a:moveTo>
                    <a:lnTo>
                      <a:pt x="585" y="1050"/>
                    </a:lnTo>
                    <a:lnTo>
                      <a:pt x="700" y="1050"/>
                    </a:lnTo>
                    <a:lnTo>
                      <a:pt x="700" y="1222"/>
                    </a:lnTo>
                    <a:lnTo>
                      <a:pt x="585" y="1222"/>
                    </a:lnTo>
                    <a:close/>
                    <a:moveTo>
                      <a:pt x="150" y="995"/>
                    </a:moveTo>
                    <a:lnTo>
                      <a:pt x="254" y="888"/>
                    </a:lnTo>
                    <a:lnTo>
                      <a:pt x="336" y="970"/>
                    </a:lnTo>
                    <a:lnTo>
                      <a:pt x="232" y="1077"/>
                    </a:lnTo>
                    <a:lnTo>
                      <a:pt x="150" y="99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51101CE-B061-4495-491A-0362E544B30A}"/>
                  </a:ext>
                </a:extLst>
              </p:cNvPr>
              <p:cNvGrpSpPr/>
              <p:nvPr/>
            </p:nvGrpSpPr>
            <p:grpSpPr>
              <a:xfrm>
                <a:off x="1232276" y="2334475"/>
                <a:ext cx="5841875" cy="1499205"/>
                <a:chOff x="1232276" y="2334475"/>
                <a:chExt cx="5841875" cy="1499205"/>
              </a:xfrm>
            </p:grpSpPr>
            <p:sp>
              <p:nvSpPr>
                <p:cNvPr id="5" name="Freeform 15">
                  <a:extLst>
                    <a:ext uri="{FF2B5EF4-FFF2-40B4-BE49-F238E27FC236}">
                      <a16:creationId xmlns:a16="http://schemas.microsoft.com/office/drawing/2014/main" id="{E03024B3-62AA-F4F7-C742-0C72B7BD9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2276" y="3442699"/>
                  <a:ext cx="419100" cy="336550"/>
                </a:xfrm>
                <a:custGeom>
                  <a:avLst/>
                  <a:gdLst>
                    <a:gd name="T0" fmla="*/ 861 w 1166"/>
                    <a:gd name="T1" fmla="*/ 828 h 935"/>
                    <a:gd name="T2" fmla="*/ 943 w 1166"/>
                    <a:gd name="T3" fmla="*/ 746 h 935"/>
                    <a:gd name="T4" fmla="*/ 774 w 1166"/>
                    <a:gd name="T5" fmla="*/ 576 h 935"/>
                    <a:gd name="T6" fmla="*/ 815 w 1166"/>
                    <a:gd name="T7" fmla="*/ 437 h 935"/>
                    <a:gd name="T8" fmla="*/ 552 w 1166"/>
                    <a:gd name="T9" fmla="*/ 174 h 935"/>
                    <a:gd name="T10" fmla="*/ 290 w 1166"/>
                    <a:gd name="T11" fmla="*/ 437 h 935"/>
                    <a:gd name="T12" fmla="*/ 552 w 1166"/>
                    <a:gd name="T13" fmla="*/ 699 h 935"/>
                    <a:gd name="T14" fmla="*/ 692 w 1166"/>
                    <a:gd name="T15" fmla="*/ 658 h 935"/>
                    <a:gd name="T16" fmla="*/ 861 w 1166"/>
                    <a:gd name="T17" fmla="*/ 828 h 935"/>
                    <a:gd name="T18" fmla="*/ 1050 w 1166"/>
                    <a:gd name="T19" fmla="*/ 0 h 935"/>
                    <a:gd name="T20" fmla="*/ 1165 w 1166"/>
                    <a:gd name="T21" fmla="*/ 117 h 935"/>
                    <a:gd name="T22" fmla="*/ 1165 w 1166"/>
                    <a:gd name="T23" fmla="*/ 817 h 935"/>
                    <a:gd name="T24" fmla="*/ 1050 w 1166"/>
                    <a:gd name="T25" fmla="*/ 934 h 935"/>
                    <a:gd name="T26" fmla="*/ 115 w 1166"/>
                    <a:gd name="T27" fmla="*/ 934 h 935"/>
                    <a:gd name="T28" fmla="*/ 0 w 1166"/>
                    <a:gd name="T29" fmla="*/ 817 h 935"/>
                    <a:gd name="T30" fmla="*/ 0 w 1166"/>
                    <a:gd name="T31" fmla="*/ 117 h 935"/>
                    <a:gd name="T32" fmla="*/ 115 w 1166"/>
                    <a:gd name="T33" fmla="*/ 0 h 935"/>
                    <a:gd name="T34" fmla="*/ 1050 w 1166"/>
                    <a:gd name="T35" fmla="*/ 0 h 935"/>
                    <a:gd name="T36" fmla="*/ 552 w 1166"/>
                    <a:gd name="T37" fmla="*/ 292 h 935"/>
                    <a:gd name="T38" fmla="*/ 700 w 1166"/>
                    <a:gd name="T39" fmla="*/ 437 h 935"/>
                    <a:gd name="T40" fmla="*/ 552 w 1166"/>
                    <a:gd name="T41" fmla="*/ 584 h 935"/>
                    <a:gd name="T42" fmla="*/ 408 w 1166"/>
                    <a:gd name="T43" fmla="*/ 437 h 935"/>
                    <a:gd name="T44" fmla="*/ 552 w 1166"/>
                    <a:gd name="T45" fmla="*/ 292 h 9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166" h="935">
                      <a:moveTo>
                        <a:pt x="861" y="828"/>
                      </a:moveTo>
                      <a:lnTo>
                        <a:pt x="943" y="746"/>
                      </a:lnTo>
                      <a:lnTo>
                        <a:pt x="774" y="576"/>
                      </a:lnTo>
                      <a:cubicBezTo>
                        <a:pt x="798" y="535"/>
                        <a:pt x="815" y="489"/>
                        <a:pt x="815" y="437"/>
                      </a:cubicBezTo>
                      <a:cubicBezTo>
                        <a:pt x="815" y="292"/>
                        <a:pt x="697" y="174"/>
                        <a:pt x="552" y="174"/>
                      </a:cubicBezTo>
                      <a:cubicBezTo>
                        <a:pt x="407" y="174"/>
                        <a:pt x="290" y="292"/>
                        <a:pt x="290" y="437"/>
                      </a:cubicBezTo>
                      <a:cubicBezTo>
                        <a:pt x="290" y="582"/>
                        <a:pt x="408" y="699"/>
                        <a:pt x="552" y="699"/>
                      </a:cubicBezTo>
                      <a:cubicBezTo>
                        <a:pt x="604" y="699"/>
                        <a:pt x="651" y="683"/>
                        <a:pt x="692" y="658"/>
                      </a:cubicBezTo>
                      <a:lnTo>
                        <a:pt x="861" y="828"/>
                      </a:lnTo>
                      <a:close/>
                      <a:moveTo>
                        <a:pt x="1050" y="0"/>
                      </a:moveTo>
                      <a:cubicBezTo>
                        <a:pt x="1113" y="0"/>
                        <a:pt x="1165" y="54"/>
                        <a:pt x="1165" y="117"/>
                      </a:cubicBezTo>
                      <a:lnTo>
                        <a:pt x="1165" y="817"/>
                      </a:lnTo>
                      <a:cubicBezTo>
                        <a:pt x="1165" y="879"/>
                        <a:pt x="1113" y="934"/>
                        <a:pt x="1050" y="934"/>
                      </a:cubicBezTo>
                      <a:lnTo>
                        <a:pt x="115" y="934"/>
                      </a:lnTo>
                      <a:cubicBezTo>
                        <a:pt x="52" y="934"/>
                        <a:pt x="0" y="879"/>
                        <a:pt x="0" y="817"/>
                      </a:cubicBezTo>
                      <a:lnTo>
                        <a:pt x="0" y="117"/>
                      </a:lnTo>
                      <a:cubicBezTo>
                        <a:pt x="0" y="54"/>
                        <a:pt x="52" y="0"/>
                        <a:pt x="115" y="0"/>
                      </a:cubicBezTo>
                      <a:lnTo>
                        <a:pt x="1050" y="0"/>
                      </a:lnTo>
                      <a:close/>
                      <a:moveTo>
                        <a:pt x="552" y="292"/>
                      </a:moveTo>
                      <a:cubicBezTo>
                        <a:pt x="632" y="292"/>
                        <a:pt x="700" y="358"/>
                        <a:pt x="700" y="437"/>
                      </a:cubicBezTo>
                      <a:cubicBezTo>
                        <a:pt x="700" y="516"/>
                        <a:pt x="631" y="584"/>
                        <a:pt x="552" y="584"/>
                      </a:cubicBezTo>
                      <a:cubicBezTo>
                        <a:pt x="472" y="584"/>
                        <a:pt x="408" y="516"/>
                        <a:pt x="408" y="437"/>
                      </a:cubicBezTo>
                      <a:cubicBezTo>
                        <a:pt x="408" y="358"/>
                        <a:pt x="473" y="292"/>
                        <a:pt x="552" y="29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" name="Freeform 38">
                  <a:extLst>
                    <a:ext uri="{FF2B5EF4-FFF2-40B4-BE49-F238E27FC236}">
                      <a16:creationId xmlns:a16="http://schemas.microsoft.com/office/drawing/2014/main" id="{7434B95E-8753-496D-02FB-2093489C31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844" y="2334475"/>
                  <a:ext cx="504825" cy="503238"/>
                </a:xfrm>
                <a:custGeom>
                  <a:avLst/>
                  <a:gdLst>
                    <a:gd name="T0" fmla="*/ 1168 w 1401"/>
                    <a:gd name="T1" fmla="*/ 931 h 1400"/>
                    <a:gd name="T2" fmla="*/ 1168 w 1401"/>
                    <a:gd name="T3" fmla="*/ 1049 h 1400"/>
                    <a:gd name="T4" fmla="*/ 1050 w 1401"/>
                    <a:gd name="T5" fmla="*/ 1049 h 1400"/>
                    <a:gd name="T6" fmla="*/ 1050 w 1401"/>
                    <a:gd name="T7" fmla="*/ 1166 h 1400"/>
                    <a:gd name="T8" fmla="*/ 932 w 1401"/>
                    <a:gd name="T9" fmla="*/ 1166 h 1400"/>
                    <a:gd name="T10" fmla="*/ 932 w 1401"/>
                    <a:gd name="T11" fmla="*/ 1049 h 1400"/>
                    <a:gd name="T12" fmla="*/ 468 w 1401"/>
                    <a:gd name="T13" fmla="*/ 1049 h 1400"/>
                    <a:gd name="T14" fmla="*/ 350 w 1401"/>
                    <a:gd name="T15" fmla="*/ 931 h 1400"/>
                    <a:gd name="T16" fmla="*/ 350 w 1401"/>
                    <a:gd name="T17" fmla="*/ 468 h 1400"/>
                    <a:gd name="T18" fmla="*/ 232 w 1401"/>
                    <a:gd name="T19" fmla="*/ 468 h 1400"/>
                    <a:gd name="T20" fmla="*/ 232 w 1401"/>
                    <a:gd name="T21" fmla="*/ 350 h 1400"/>
                    <a:gd name="T22" fmla="*/ 350 w 1401"/>
                    <a:gd name="T23" fmla="*/ 350 h 1400"/>
                    <a:gd name="T24" fmla="*/ 350 w 1401"/>
                    <a:gd name="T25" fmla="*/ 232 h 1400"/>
                    <a:gd name="T26" fmla="*/ 468 w 1401"/>
                    <a:gd name="T27" fmla="*/ 232 h 1400"/>
                    <a:gd name="T28" fmla="*/ 468 w 1401"/>
                    <a:gd name="T29" fmla="*/ 931 h 1400"/>
                    <a:gd name="T30" fmla="*/ 1168 w 1401"/>
                    <a:gd name="T31" fmla="*/ 931 h 1400"/>
                    <a:gd name="T32" fmla="*/ 932 w 1401"/>
                    <a:gd name="T33" fmla="*/ 816 h 1400"/>
                    <a:gd name="T34" fmla="*/ 932 w 1401"/>
                    <a:gd name="T35" fmla="*/ 468 h 1400"/>
                    <a:gd name="T36" fmla="*/ 582 w 1401"/>
                    <a:gd name="T37" fmla="*/ 468 h 1400"/>
                    <a:gd name="T38" fmla="*/ 582 w 1401"/>
                    <a:gd name="T39" fmla="*/ 350 h 1400"/>
                    <a:gd name="T40" fmla="*/ 932 w 1401"/>
                    <a:gd name="T41" fmla="*/ 350 h 1400"/>
                    <a:gd name="T42" fmla="*/ 1050 w 1401"/>
                    <a:gd name="T43" fmla="*/ 468 h 1400"/>
                    <a:gd name="T44" fmla="*/ 1050 w 1401"/>
                    <a:gd name="T45" fmla="*/ 816 h 1400"/>
                    <a:gd name="T46" fmla="*/ 932 w 1401"/>
                    <a:gd name="T47" fmla="*/ 816 h 1400"/>
                    <a:gd name="T48" fmla="*/ 703 w 1401"/>
                    <a:gd name="T49" fmla="*/ 0 h 1400"/>
                    <a:gd name="T50" fmla="*/ 1400 w 1401"/>
                    <a:gd name="T51" fmla="*/ 643 h 1400"/>
                    <a:gd name="T52" fmla="*/ 1312 w 1401"/>
                    <a:gd name="T53" fmla="*/ 643 h 1400"/>
                    <a:gd name="T54" fmla="*/ 965 w 1401"/>
                    <a:gd name="T55" fmla="*/ 148 h 1400"/>
                    <a:gd name="T56" fmla="*/ 886 w 1401"/>
                    <a:gd name="T57" fmla="*/ 224 h 1400"/>
                    <a:gd name="T58" fmla="*/ 664 w 1401"/>
                    <a:gd name="T59" fmla="*/ 3 h 1400"/>
                    <a:gd name="T60" fmla="*/ 703 w 1401"/>
                    <a:gd name="T61" fmla="*/ 0 h 1400"/>
                    <a:gd name="T62" fmla="*/ 435 w 1401"/>
                    <a:gd name="T63" fmla="*/ 1251 h 1400"/>
                    <a:gd name="T64" fmla="*/ 514 w 1401"/>
                    <a:gd name="T65" fmla="*/ 1175 h 1400"/>
                    <a:gd name="T66" fmla="*/ 736 w 1401"/>
                    <a:gd name="T67" fmla="*/ 1396 h 1400"/>
                    <a:gd name="T68" fmla="*/ 697 w 1401"/>
                    <a:gd name="T69" fmla="*/ 1399 h 1400"/>
                    <a:gd name="T70" fmla="*/ 0 w 1401"/>
                    <a:gd name="T71" fmla="*/ 756 h 1400"/>
                    <a:gd name="T72" fmla="*/ 88 w 1401"/>
                    <a:gd name="T73" fmla="*/ 756 h 1400"/>
                    <a:gd name="T74" fmla="*/ 435 w 1401"/>
                    <a:gd name="T75" fmla="*/ 1251 h 1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01" h="1400">
                      <a:moveTo>
                        <a:pt x="1168" y="931"/>
                      </a:moveTo>
                      <a:lnTo>
                        <a:pt x="1168" y="1049"/>
                      </a:lnTo>
                      <a:lnTo>
                        <a:pt x="1050" y="1049"/>
                      </a:lnTo>
                      <a:lnTo>
                        <a:pt x="1050" y="1166"/>
                      </a:lnTo>
                      <a:lnTo>
                        <a:pt x="932" y="1166"/>
                      </a:lnTo>
                      <a:lnTo>
                        <a:pt x="932" y="1049"/>
                      </a:lnTo>
                      <a:lnTo>
                        <a:pt x="468" y="1049"/>
                      </a:lnTo>
                      <a:cubicBezTo>
                        <a:pt x="402" y="1049"/>
                        <a:pt x="350" y="994"/>
                        <a:pt x="350" y="931"/>
                      </a:cubicBezTo>
                      <a:lnTo>
                        <a:pt x="350" y="468"/>
                      </a:lnTo>
                      <a:lnTo>
                        <a:pt x="232" y="468"/>
                      </a:lnTo>
                      <a:lnTo>
                        <a:pt x="232" y="350"/>
                      </a:lnTo>
                      <a:lnTo>
                        <a:pt x="350" y="350"/>
                      </a:lnTo>
                      <a:lnTo>
                        <a:pt x="350" y="232"/>
                      </a:lnTo>
                      <a:lnTo>
                        <a:pt x="468" y="232"/>
                      </a:lnTo>
                      <a:lnTo>
                        <a:pt x="468" y="931"/>
                      </a:lnTo>
                      <a:lnTo>
                        <a:pt x="1168" y="931"/>
                      </a:lnTo>
                      <a:close/>
                      <a:moveTo>
                        <a:pt x="932" y="816"/>
                      </a:moveTo>
                      <a:lnTo>
                        <a:pt x="932" y="468"/>
                      </a:lnTo>
                      <a:lnTo>
                        <a:pt x="582" y="468"/>
                      </a:lnTo>
                      <a:lnTo>
                        <a:pt x="582" y="350"/>
                      </a:lnTo>
                      <a:lnTo>
                        <a:pt x="932" y="350"/>
                      </a:lnTo>
                      <a:cubicBezTo>
                        <a:pt x="995" y="350"/>
                        <a:pt x="1050" y="402"/>
                        <a:pt x="1050" y="468"/>
                      </a:cubicBezTo>
                      <a:lnTo>
                        <a:pt x="1050" y="816"/>
                      </a:lnTo>
                      <a:lnTo>
                        <a:pt x="932" y="816"/>
                      </a:lnTo>
                      <a:close/>
                      <a:moveTo>
                        <a:pt x="703" y="0"/>
                      </a:moveTo>
                      <a:cubicBezTo>
                        <a:pt x="1069" y="0"/>
                        <a:pt x="1370" y="284"/>
                        <a:pt x="1400" y="643"/>
                      </a:cubicBezTo>
                      <a:lnTo>
                        <a:pt x="1312" y="643"/>
                      </a:lnTo>
                      <a:cubicBezTo>
                        <a:pt x="1291" y="424"/>
                        <a:pt x="1157" y="238"/>
                        <a:pt x="965" y="148"/>
                      </a:cubicBezTo>
                      <a:lnTo>
                        <a:pt x="886" y="224"/>
                      </a:lnTo>
                      <a:lnTo>
                        <a:pt x="664" y="3"/>
                      </a:lnTo>
                      <a:cubicBezTo>
                        <a:pt x="678" y="3"/>
                        <a:pt x="689" y="0"/>
                        <a:pt x="703" y="0"/>
                      </a:cubicBezTo>
                      <a:close/>
                      <a:moveTo>
                        <a:pt x="435" y="1251"/>
                      </a:moveTo>
                      <a:lnTo>
                        <a:pt x="514" y="1175"/>
                      </a:lnTo>
                      <a:lnTo>
                        <a:pt x="736" y="1396"/>
                      </a:lnTo>
                      <a:cubicBezTo>
                        <a:pt x="722" y="1396"/>
                        <a:pt x="711" y="1399"/>
                        <a:pt x="697" y="1399"/>
                      </a:cubicBezTo>
                      <a:cubicBezTo>
                        <a:pt x="331" y="1399"/>
                        <a:pt x="30" y="1115"/>
                        <a:pt x="0" y="756"/>
                      </a:cubicBezTo>
                      <a:lnTo>
                        <a:pt x="88" y="756"/>
                      </a:lnTo>
                      <a:cubicBezTo>
                        <a:pt x="109" y="975"/>
                        <a:pt x="243" y="1161"/>
                        <a:pt x="435" y="125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" name="Freeform 46">
                  <a:extLst>
                    <a:ext uri="{FF2B5EF4-FFF2-40B4-BE49-F238E27FC236}">
                      <a16:creationId xmlns:a16="http://schemas.microsoft.com/office/drawing/2014/main" id="{ACBAA818-2D8F-9D51-0507-0805B8CFC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0601" y="3414580"/>
                  <a:ext cx="463550" cy="419100"/>
                </a:xfrm>
                <a:custGeom>
                  <a:avLst/>
                  <a:gdLst>
                    <a:gd name="T0" fmla="*/ 1168 w 1286"/>
                    <a:gd name="T1" fmla="*/ 700 h 1166"/>
                    <a:gd name="T2" fmla="*/ 1168 w 1286"/>
                    <a:gd name="T3" fmla="*/ 115 h 1166"/>
                    <a:gd name="T4" fmla="*/ 118 w 1286"/>
                    <a:gd name="T5" fmla="*/ 115 h 1166"/>
                    <a:gd name="T6" fmla="*/ 118 w 1286"/>
                    <a:gd name="T7" fmla="*/ 700 h 1166"/>
                    <a:gd name="T8" fmla="*/ 1168 w 1286"/>
                    <a:gd name="T9" fmla="*/ 700 h 1166"/>
                    <a:gd name="T10" fmla="*/ 1168 w 1286"/>
                    <a:gd name="T11" fmla="*/ 0 h 1166"/>
                    <a:gd name="T12" fmla="*/ 1285 w 1286"/>
                    <a:gd name="T13" fmla="*/ 115 h 1166"/>
                    <a:gd name="T14" fmla="*/ 1285 w 1286"/>
                    <a:gd name="T15" fmla="*/ 815 h 1166"/>
                    <a:gd name="T16" fmla="*/ 1168 w 1286"/>
                    <a:gd name="T17" fmla="*/ 932 h 1166"/>
                    <a:gd name="T18" fmla="*/ 760 w 1286"/>
                    <a:gd name="T19" fmla="*/ 932 h 1166"/>
                    <a:gd name="T20" fmla="*/ 875 w 1286"/>
                    <a:gd name="T21" fmla="*/ 1107 h 1166"/>
                    <a:gd name="T22" fmla="*/ 875 w 1286"/>
                    <a:gd name="T23" fmla="*/ 1165 h 1166"/>
                    <a:gd name="T24" fmla="*/ 410 w 1286"/>
                    <a:gd name="T25" fmla="*/ 1165 h 1166"/>
                    <a:gd name="T26" fmla="*/ 410 w 1286"/>
                    <a:gd name="T27" fmla="*/ 1107 h 1166"/>
                    <a:gd name="T28" fmla="*/ 525 w 1286"/>
                    <a:gd name="T29" fmla="*/ 932 h 1166"/>
                    <a:gd name="T30" fmla="*/ 118 w 1286"/>
                    <a:gd name="T31" fmla="*/ 932 h 1166"/>
                    <a:gd name="T32" fmla="*/ 0 w 1286"/>
                    <a:gd name="T33" fmla="*/ 815 h 1166"/>
                    <a:gd name="T34" fmla="*/ 0 w 1286"/>
                    <a:gd name="T35" fmla="*/ 115 h 1166"/>
                    <a:gd name="T36" fmla="*/ 118 w 1286"/>
                    <a:gd name="T37" fmla="*/ 0 h 1166"/>
                    <a:gd name="T38" fmla="*/ 1168 w 1286"/>
                    <a:gd name="T39" fmla="*/ 0 h 1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86" h="1166">
                      <a:moveTo>
                        <a:pt x="1168" y="700"/>
                      </a:moveTo>
                      <a:lnTo>
                        <a:pt x="1168" y="115"/>
                      </a:lnTo>
                      <a:lnTo>
                        <a:pt x="118" y="115"/>
                      </a:lnTo>
                      <a:lnTo>
                        <a:pt x="118" y="700"/>
                      </a:lnTo>
                      <a:lnTo>
                        <a:pt x="1168" y="700"/>
                      </a:lnTo>
                      <a:close/>
                      <a:moveTo>
                        <a:pt x="1168" y="0"/>
                      </a:moveTo>
                      <a:cubicBezTo>
                        <a:pt x="1231" y="0"/>
                        <a:pt x="1285" y="52"/>
                        <a:pt x="1285" y="115"/>
                      </a:cubicBezTo>
                      <a:lnTo>
                        <a:pt x="1285" y="815"/>
                      </a:lnTo>
                      <a:cubicBezTo>
                        <a:pt x="1285" y="878"/>
                        <a:pt x="1231" y="932"/>
                        <a:pt x="1168" y="932"/>
                      </a:cubicBezTo>
                      <a:lnTo>
                        <a:pt x="760" y="932"/>
                      </a:lnTo>
                      <a:lnTo>
                        <a:pt x="875" y="1107"/>
                      </a:lnTo>
                      <a:lnTo>
                        <a:pt x="875" y="1165"/>
                      </a:lnTo>
                      <a:lnTo>
                        <a:pt x="410" y="1165"/>
                      </a:lnTo>
                      <a:lnTo>
                        <a:pt x="410" y="1107"/>
                      </a:lnTo>
                      <a:lnTo>
                        <a:pt x="525" y="932"/>
                      </a:lnTo>
                      <a:lnTo>
                        <a:pt x="118" y="932"/>
                      </a:lnTo>
                      <a:cubicBezTo>
                        <a:pt x="55" y="932"/>
                        <a:pt x="0" y="878"/>
                        <a:pt x="0" y="815"/>
                      </a:cubicBezTo>
                      <a:lnTo>
                        <a:pt x="0" y="115"/>
                      </a:lnTo>
                      <a:cubicBezTo>
                        <a:pt x="0" y="52"/>
                        <a:pt x="55" y="0"/>
                        <a:pt x="118" y="0"/>
                      </a:cubicBezTo>
                      <a:lnTo>
                        <a:pt x="116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SimSun" charset="0"/>
                      <a:cs typeface="SimSun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503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37" grpId="0" animBg="1"/>
      <p:bldP spid="62" grpId="0" animBg="1"/>
      <p:bldP spid="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459641" y="4465997"/>
            <a:ext cx="9185683" cy="129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 중의 미세먼지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화학물질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그리고 다양한 오염 물질들은 우리의 건강과 더불어 지구 전체의 생태계에도 영향을 미치고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대기오염은 우리가 살아가는 환경에서 심각한 문제로 부상하고 있으며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우리의 삶과 미래에 큰 영향을 미칠 수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79240" y="5915174"/>
            <a:ext cx="346483" cy="72510"/>
            <a:chOff x="4057117" y="3794813"/>
            <a:chExt cx="4092975" cy="92511"/>
          </a:xfrm>
        </p:grpSpPr>
        <p:sp>
          <p:nvSpPr>
            <p:cNvPr id="14" name="Rectangle 13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619046" y="827537"/>
            <a:ext cx="295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주제 선정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EBC95697-F3A7-DCC8-D082-A98401667A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1"/>
          <a:stretch/>
        </p:blipFill>
        <p:spPr>
          <a:xfrm>
            <a:off x="2317750" y="1573380"/>
            <a:ext cx="7212013" cy="273685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4083F-90A1-1519-0820-65870FB92FCA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19293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주제 선정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: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질병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09732" y="2395727"/>
            <a:ext cx="1430190" cy="3831148"/>
            <a:chOff x="5202767" y="2183284"/>
            <a:chExt cx="1515535" cy="4059767"/>
          </a:xfrm>
        </p:grpSpPr>
        <p:sp>
          <p:nvSpPr>
            <p:cNvPr id="49" name="Freeform 597"/>
            <p:cNvSpPr>
              <a:spLocks/>
            </p:cNvSpPr>
            <p:nvPr/>
          </p:nvSpPr>
          <p:spPr bwMode="auto">
            <a:xfrm>
              <a:off x="5990168" y="5292667"/>
              <a:ext cx="334433" cy="950384"/>
            </a:xfrm>
            <a:custGeom>
              <a:avLst/>
              <a:gdLst>
                <a:gd name="T0" fmla="*/ 98 w 98"/>
                <a:gd name="T1" fmla="*/ 0 h 278"/>
                <a:gd name="T2" fmla="*/ 0 w 98"/>
                <a:gd name="T3" fmla="*/ 0 h 278"/>
                <a:gd name="T4" fmla="*/ 0 w 98"/>
                <a:gd name="T5" fmla="*/ 229 h 278"/>
                <a:gd name="T6" fmla="*/ 49 w 98"/>
                <a:gd name="T7" fmla="*/ 278 h 278"/>
                <a:gd name="T8" fmla="*/ 98 w 98"/>
                <a:gd name="T9" fmla="*/ 229 h 278"/>
                <a:gd name="T10" fmla="*/ 98 w 9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78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227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76" y="278"/>
                    <a:pt x="98" y="256"/>
                    <a:pt x="98" y="229"/>
                  </a:cubicBezTo>
                  <a:cubicBezTo>
                    <a:pt x="98" y="228"/>
                    <a:pt x="98" y="0"/>
                    <a:pt x="98" y="0"/>
                  </a:cubicBezTo>
                </a:path>
              </a:pathLst>
            </a:custGeom>
            <a:solidFill>
              <a:srgbClr val="B0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600"/>
            <p:cNvSpPr>
              <a:spLocks/>
            </p:cNvSpPr>
            <p:nvPr/>
          </p:nvSpPr>
          <p:spPr bwMode="auto">
            <a:xfrm>
              <a:off x="6438900" y="4255501"/>
              <a:ext cx="279400" cy="317500"/>
            </a:xfrm>
            <a:custGeom>
              <a:avLst/>
              <a:gdLst>
                <a:gd name="T0" fmla="*/ 0 w 82"/>
                <a:gd name="T1" fmla="*/ 61 h 93"/>
                <a:gd name="T2" fmla="*/ 41 w 82"/>
                <a:gd name="T3" fmla="*/ 93 h 93"/>
                <a:gd name="T4" fmla="*/ 82 w 82"/>
                <a:gd name="T5" fmla="*/ 61 h 93"/>
                <a:gd name="T6" fmla="*/ 82 w 82"/>
                <a:gd name="T7" fmla="*/ 0 h 93"/>
                <a:gd name="T8" fmla="*/ 0 w 82"/>
                <a:gd name="T9" fmla="*/ 0 h 93"/>
                <a:gd name="T10" fmla="*/ 0 w 82"/>
                <a:gd name="T11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3">
                  <a:moveTo>
                    <a:pt x="0" y="61"/>
                  </a:moveTo>
                  <a:cubicBezTo>
                    <a:pt x="0" y="78"/>
                    <a:pt x="23" y="93"/>
                    <a:pt x="41" y="93"/>
                  </a:cubicBezTo>
                  <a:cubicBezTo>
                    <a:pt x="59" y="93"/>
                    <a:pt x="82" y="78"/>
                    <a:pt x="82" y="6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61"/>
                    <a:pt x="0" y="61"/>
                  </a:cubicBezTo>
                </a:path>
              </a:pathLst>
            </a:custGeom>
            <a:solidFill>
              <a:srgbClr val="37A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605"/>
            <p:cNvSpPr>
              <a:spLocks/>
            </p:cNvSpPr>
            <p:nvPr/>
          </p:nvSpPr>
          <p:spPr bwMode="auto">
            <a:xfrm>
              <a:off x="5202767" y="2996083"/>
              <a:ext cx="1430867" cy="118533"/>
            </a:xfrm>
            <a:custGeom>
              <a:avLst/>
              <a:gdLst>
                <a:gd name="T0" fmla="*/ 320 w 418"/>
                <a:gd name="T1" fmla="*/ 0 h 35"/>
                <a:gd name="T2" fmla="*/ 97 w 418"/>
                <a:gd name="T3" fmla="*/ 0 h 35"/>
                <a:gd name="T4" fmla="*/ 0 w 418"/>
                <a:gd name="T5" fmla="*/ 35 h 35"/>
                <a:gd name="T6" fmla="*/ 418 w 418"/>
                <a:gd name="T7" fmla="*/ 35 h 35"/>
                <a:gd name="T8" fmla="*/ 320 w 41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35">
                  <a:moveTo>
                    <a:pt x="32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53" y="0"/>
                    <a:pt x="18" y="9"/>
                    <a:pt x="0" y="35"/>
                  </a:cubicBezTo>
                  <a:cubicBezTo>
                    <a:pt x="418" y="35"/>
                    <a:pt x="418" y="35"/>
                    <a:pt x="418" y="35"/>
                  </a:cubicBezTo>
                  <a:cubicBezTo>
                    <a:pt x="400" y="9"/>
                    <a:pt x="364" y="0"/>
                    <a:pt x="32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598"/>
            <p:cNvSpPr>
              <a:spLocks/>
            </p:cNvSpPr>
            <p:nvPr/>
          </p:nvSpPr>
          <p:spPr bwMode="auto">
            <a:xfrm>
              <a:off x="5596468" y="5292667"/>
              <a:ext cx="334433" cy="950384"/>
            </a:xfrm>
            <a:custGeom>
              <a:avLst/>
              <a:gdLst>
                <a:gd name="T0" fmla="*/ 98 w 98"/>
                <a:gd name="T1" fmla="*/ 0 h 278"/>
                <a:gd name="T2" fmla="*/ 0 w 98"/>
                <a:gd name="T3" fmla="*/ 0 h 278"/>
                <a:gd name="T4" fmla="*/ 0 w 98"/>
                <a:gd name="T5" fmla="*/ 229 h 278"/>
                <a:gd name="T6" fmla="*/ 49 w 98"/>
                <a:gd name="T7" fmla="*/ 278 h 278"/>
                <a:gd name="T8" fmla="*/ 98 w 98"/>
                <a:gd name="T9" fmla="*/ 229 h 278"/>
                <a:gd name="T10" fmla="*/ 98 w 98"/>
                <a:gd name="T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78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27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76" y="278"/>
                    <a:pt x="98" y="256"/>
                    <a:pt x="98" y="229"/>
                  </a:cubicBezTo>
                  <a:cubicBezTo>
                    <a:pt x="98" y="227"/>
                    <a:pt x="98" y="95"/>
                    <a:pt x="98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599"/>
            <p:cNvSpPr>
              <a:spLocks/>
            </p:cNvSpPr>
            <p:nvPr/>
          </p:nvSpPr>
          <p:spPr bwMode="auto">
            <a:xfrm>
              <a:off x="5990168" y="5292667"/>
              <a:ext cx="334433" cy="950384"/>
            </a:xfrm>
            <a:custGeom>
              <a:avLst/>
              <a:gdLst>
                <a:gd name="T0" fmla="*/ 98 w 98"/>
                <a:gd name="T1" fmla="*/ 0 h 278"/>
                <a:gd name="T2" fmla="*/ 0 w 98"/>
                <a:gd name="T3" fmla="*/ 0 h 278"/>
                <a:gd name="T4" fmla="*/ 0 w 98"/>
                <a:gd name="T5" fmla="*/ 229 h 278"/>
                <a:gd name="T6" fmla="*/ 49 w 98"/>
                <a:gd name="T7" fmla="*/ 278 h 278"/>
                <a:gd name="T8" fmla="*/ 98 w 98"/>
                <a:gd name="T9" fmla="*/ 229 h 278"/>
                <a:gd name="T10" fmla="*/ 98 w 98"/>
                <a:gd name="T11" fmla="*/ 229 h 278"/>
                <a:gd name="T12" fmla="*/ 98 w 98"/>
                <a:gd name="T13" fmla="*/ 229 h 278"/>
                <a:gd name="T14" fmla="*/ 98 w 98"/>
                <a:gd name="T15" fmla="*/ 229 h 278"/>
                <a:gd name="T16" fmla="*/ 98 w 98"/>
                <a:gd name="T17" fmla="*/ 229 h 278"/>
                <a:gd name="T18" fmla="*/ 98 w 98"/>
                <a:gd name="T19" fmla="*/ 229 h 278"/>
                <a:gd name="T20" fmla="*/ 98 w 98"/>
                <a:gd name="T21" fmla="*/ 229 h 278"/>
                <a:gd name="T22" fmla="*/ 98 w 98"/>
                <a:gd name="T23" fmla="*/ 229 h 278"/>
                <a:gd name="T24" fmla="*/ 98 w 98"/>
                <a:gd name="T25" fmla="*/ 229 h 278"/>
                <a:gd name="T26" fmla="*/ 98 w 98"/>
                <a:gd name="T27" fmla="*/ 229 h 278"/>
                <a:gd name="T28" fmla="*/ 98 w 98"/>
                <a:gd name="T29" fmla="*/ 229 h 278"/>
                <a:gd name="T30" fmla="*/ 98 w 98"/>
                <a:gd name="T31" fmla="*/ 229 h 278"/>
                <a:gd name="T32" fmla="*/ 98 w 98"/>
                <a:gd name="T33" fmla="*/ 229 h 278"/>
                <a:gd name="T34" fmla="*/ 98 w 98"/>
                <a:gd name="T35" fmla="*/ 229 h 278"/>
                <a:gd name="T36" fmla="*/ 98 w 98"/>
                <a:gd name="T37" fmla="*/ 229 h 278"/>
                <a:gd name="T38" fmla="*/ 98 w 98"/>
                <a:gd name="T39" fmla="*/ 229 h 278"/>
                <a:gd name="T40" fmla="*/ 98 w 98"/>
                <a:gd name="T41" fmla="*/ 229 h 278"/>
                <a:gd name="T42" fmla="*/ 98 w 98"/>
                <a:gd name="T43" fmla="*/ 229 h 278"/>
                <a:gd name="T44" fmla="*/ 98 w 98"/>
                <a:gd name="T45" fmla="*/ 229 h 278"/>
                <a:gd name="T46" fmla="*/ 98 w 98"/>
                <a:gd name="T47" fmla="*/ 229 h 278"/>
                <a:gd name="T48" fmla="*/ 98 w 98"/>
                <a:gd name="T49" fmla="*/ 229 h 278"/>
                <a:gd name="T50" fmla="*/ 98 w 98"/>
                <a:gd name="T51" fmla="*/ 229 h 278"/>
                <a:gd name="T52" fmla="*/ 98 w 98"/>
                <a:gd name="T53" fmla="*/ 229 h 278"/>
                <a:gd name="T54" fmla="*/ 98 w 98"/>
                <a:gd name="T55" fmla="*/ 228 h 278"/>
                <a:gd name="T56" fmla="*/ 98 w 98"/>
                <a:gd name="T57" fmla="*/ 228 h 278"/>
                <a:gd name="T58" fmla="*/ 98 w 98"/>
                <a:gd name="T59" fmla="*/ 228 h 278"/>
                <a:gd name="T60" fmla="*/ 98 w 98"/>
                <a:gd name="T61" fmla="*/ 0 h 278"/>
                <a:gd name="T62" fmla="*/ 98 w 98"/>
                <a:gd name="T63" fmla="*/ 0 h 278"/>
                <a:gd name="T64" fmla="*/ 98 w 98"/>
                <a:gd name="T65" fmla="*/ 0 h 278"/>
                <a:gd name="T66" fmla="*/ 98 w 98"/>
                <a:gd name="T67" fmla="*/ 0 h 278"/>
                <a:gd name="T68" fmla="*/ 98 w 98"/>
                <a:gd name="T69" fmla="*/ 0 h 278"/>
                <a:gd name="T70" fmla="*/ 98 w 98"/>
                <a:gd name="T71" fmla="*/ 0 h 278"/>
                <a:gd name="T72" fmla="*/ 98 w 98"/>
                <a:gd name="T73" fmla="*/ 0 h 278"/>
                <a:gd name="T74" fmla="*/ 98 w 98"/>
                <a:gd name="T75" fmla="*/ 0 h 278"/>
                <a:gd name="T76" fmla="*/ 98 w 98"/>
                <a:gd name="T77" fmla="*/ 0 h 278"/>
                <a:gd name="T78" fmla="*/ 98 w 98"/>
                <a:gd name="T79" fmla="*/ 0 h 278"/>
                <a:gd name="T80" fmla="*/ 98 w 98"/>
                <a:gd name="T81" fmla="*/ 0 h 278"/>
                <a:gd name="T82" fmla="*/ 98 w 98"/>
                <a:gd name="T83" fmla="*/ 0 h 278"/>
                <a:gd name="T84" fmla="*/ 98 w 98"/>
                <a:gd name="T85" fmla="*/ 0 h 278"/>
                <a:gd name="T86" fmla="*/ 98 w 98"/>
                <a:gd name="T87" fmla="*/ 0 h 278"/>
                <a:gd name="T88" fmla="*/ 98 w 98"/>
                <a:gd name="T89" fmla="*/ 0 h 278"/>
                <a:gd name="T90" fmla="*/ 98 w 98"/>
                <a:gd name="T91" fmla="*/ 0 h 278"/>
                <a:gd name="T92" fmla="*/ 98 w 98"/>
                <a:gd name="T93" fmla="*/ 0 h 278"/>
                <a:gd name="T94" fmla="*/ 98 w 98"/>
                <a:gd name="T95" fmla="*/ 0 h 278"/>
                <a:gd name="T96" fmla="*/ 98 w 98"/>
                <a:gd name="T97" fmla="*/ 0 h 278"/>
                <a:gd name="T98" fmla="*/ 98 w 98"/>
                <a:gd name="T99" fmla="*/ 0 h 278"/>
                <a:gd name="T100" fmla="*/ 98 w 98"/>
                <a:gd name="T101" fmla="*/ 0 h 278"/>
                <a:gd name="T102" fmla="*/ 98 w 98"/>
                <a:gd name="T103" fmla="*/ 0 h 278"/>
                <a:gd name="T104" fmla="*/ 98 w 98"/>
                <a:gd name="T105" fmla="*/ 0 h 278"/>
                <a:gd name="T106" fmla="*/ 98 w 98"/>
                <a:gd name="T107" fmla="*/ 0 h 278"/>
                <a:gd name="T108" fmla="*/ 98 w 98"/>
                <a:gd name="T109" fmla="*/ 0 h 278"/>
                <a:gd name="T110" fmla="*/ 98 w 98"/>
                <a:gd name="T111" fmla="*/ 0 h 278"/>
                <a:gd name="T112" fmla="*/ 98 w 98"/>
                <a:gd name="T113" fmla="*/ 0 h 278"/>
                <a:gd name="T114" fmla="*/ 98 w 98"/>
                <a:gd name="T115" fmla="*/ 0 h 278"/>
                <a:gd name="T116" fmla="*/ 98 w 98"/>
                <a:gd name="T117" fmla="*/ 0 h 278"/>
                <a:gd name="T118" fmla="*/ 98 w 98"/>
                <a:gd name="T119" fmla="*/ 0 h 278"/>
                <a:gd name="T120" fmla="*/ 98 w 98"/>
                <a:gd name="T12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278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227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76" y="278"/>
                    <a:pt x="98" y="256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9"/>
                    <a:pt x="98" y="229"/>
                  </a:cubicBezTo>
                  <a:cubicBezTo>
                    <a:pt x="98" y="229"/>
                    <a:pt x="98" y="228"/>
                    <a:pt x="98" y="228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98" y="219"/>
                    <a:pt x="98" y="1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601"/>
            <p:cNvSpPr>
              <a:spLocks/>
            </p:cNvSpPr>
            <p:nvPr/>
          </p:nvSpPr>
          <p:spPr bwMode="auto">
            <a:xfrm>
              <a:off x="5596467" y="4255500"/>
              <a:ext cx="728133" cy="933451"/>
            </a:xfrm>
            <a:custGeom>
              <a:avLst/>
              <a:gdLst>
                <a:gd name="T0" fmla="*/ 213 w 213"/>
                <a:gd name="T1" fmla="*/ 107 h 273"/>
                <a:gd name="T2" fmla="*/ 213 w 213"/>
                <a:gd name="T3" fmla="*/ 0 h 273"/>
                <a:gd name="T4" fmla="*/ 0 w 213"/>
                <a:gd name="T5" fmla="*/ 0 h 273"/>
                <a:gd name="T6" fmla="*/ 0 w 213"/>
                <a:gd name="T7" fmla="*/ 107 h 273"/>
                <a:gd name="T8" fmla="*/ 0 w 213"/>
                <a:gd name="T9" fmla="*/ 156 h 273"/>
                <a:gd name="T10" fmla="*/ 0 w 213"/>
                <a:gd name="T11" fmla="*/ 273 h 273"/>
                <a:gd name="T12" fmla="*/ 98 w 213"/>
                <a:gd name="T13" fmla="*/ 273 h 273"/>
                <a:gd name="T14" fmla="*/ 98 w 213"/>
                <a:gd name="T15" fmla="*/ 168 h 273"/>
                <a:gd name="T16" fmla="*/ 115 w 213"/>
                <a:gd name="T17" fmla="*/ 168 h 273"/>
                <a:gd name="T18" fmla="*/ 115 w 213"/>
                <a:gd name="T19" fmla="*/ 273 h 273"/>
                <a:gd name="T20" fmla="*/ 213 w 213"/>
                <a:gd name="T21" fmla="*/ 273 h 273"/>
                <a:gd name="T22" fmla="*/ 213 w 213"/>
                <a:gd name="T23" fmla="*/ 156 h 273"/>
                <a:gd name="T24" fmla="*/ 213 w 213"/>
                <a:gd name="T25" fmla="*/ 10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73">
                  <a:moveTo>
                    <a:pt x="213" y="107"/>
                  </a:moveTo>
                  <a:cubicBezTo>
                    <a:pt x="213" y="78"/>
                    <a:pt x="213" y="39"/>
                    <a:pt x="2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78"/>
                    <a:pt x="0" y="10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98" y="273"/>
                    <a:pt x="98" y="273"/>
                    <a:pt x="98" y="273"/>
                  </a:cubicBezTo>
                  <a:cubicBezTo>
                    <a:pt x="98" y="218"/>
                    <a:pt x="98" y="174"/>
                    <a:pt x="98" y="168"/>
                  </a:cubicBezTo>
                  <a:cubicBezTo>
                    <a:pt x="98" y="135"/>
                    <a:pt x="115" y="135"/>
                    <a:pt x="115" y="168"/>
                  </a:cubicBezTo>
                  <a:cubicBezTo>
                    <a:pt x="115" y="174"/>
                    <a:pt x="115" y="218"/>
                    <a:pt x="115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156"/>
                    <a:pt x="213" y="156"/>
                    <a:pt x="213" y="156"/>
                  </a:cubicBezTo>
                  <a:cubicBezTo>
                    <a:pt x="213" y="107"/>
                    <a:pt x="213" y="107"/>
                    <a:pt x="213" y="10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602"/>
            <p:cNvSpPr>
              <a:spLocks/>
            </p:cNvSpPr>
            <p:nvPr/>
          </p:nvSpPr>
          <p:spPr bwMode="auto">
            <a:xfrm>
              <a:off x="5202767" y="4255501"/>
              <a:ext cx="279400" cy="317500"/>
            </a:xfrm>
            <a:custGeom>
              <a:avLst/>
              <a:gdLst>
                <a:gd name="T0" fmla="*/ 41 w 82"/>
                <a:gd name="T1" fmla="*/ 93 h 93"/>
                <a:gd name="T2" fmla="*/ 82 w 82"/>
                <a:gd name="T3" fmla="*/ 61 h 93"/>
                <a:gd name="T4" fmla="*/ 82 w 82"/>
                <a:gd name="T5" fmla="*/ 0 h 93"/>
                <a:gd name="T6" fmla="*/ 0 w 82"/>
                <a:gd name="T7" fmla="*/ 0 h 93"/>
                <a:gd name="T8" fmla="*/ 0 w 82"/>
                <a:gd name="T9" fmla="*/ 61 h 93"/>
                <a:gd name="T10" fmla="*/ 41 w 82"/>
                <a:gd name="T1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3">
                  <a:moveTo>
                    <a:pt x="41" y="93"/>
                  </a:moveTo>
                  <a:cubicBezTo>
                    <a:pt x="59" y="93"/>
                    <a:pt x="82" y="78"/>
                    <a:pt x="82" y="61"/>
                  </a:cubicBezTo>
                  <a:cubicBezTo>
                    <a:pt x="82" y="61"/>
                    <a:pt x="82" y="35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8"/>
                    <a:pt x="24" y="93"/>
                    <a:pt x="41" y="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603"/>
            <p:cNvSpPr>
              <a:spLocks/>
            </p:cNvSpPr>
            <p:nvPr/>
          </p:nvSpPr>
          <p:spPr bwMode="auto">
            <a:xfrm>
              <a:off x="6438900" y="4255501"/>
              <a:ext cx="279400" cy="317500"/>
            </a:xfrm>
            <a:custGeom>
              <a:avLst/>
              <a:gdLst>
                <a:gd name="T0" fmla="*/ 82 w 82"/>
                <a:gd name="T1" fmla="*/ 0 h 93"/>
                <a:gd name="T2" fmla="*/ 0 w 82"/>
                <a:gd name="T3" fmla="*/ 0 h 93"/>
                <a:gd name="T4" fmla="*/ 0 w 82"/>
                <a:gd name="T5" fmla="*/ 61 h 93"/>
                <a:gd name="T6" fmla="*/ 41 w 82"/>
                <a:gd name="T7" fmla="*/ 93 h 93"/>
                <a:gd name="T8" fmla="*/ 82 w 82"/>
                <a:gd name="T9" fmla="*/ 61 h 93"/>
                <a:gd name="T10" fmla="*/ 82 w 82"/>
                <a:gd name="T11" fmla="*/ 43 h 93"/>
                <a:gd name="T12" fmla="*/ 82 w 82"/>
                <a:gd name="T13" fmla="*/ 39 h 93"/>
                <a:gd name="T14" fmla="*/ 82 w 82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93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61"/>
                    <a:pt x="0" y="61"/>
                  </a:cubicBezTo>
                  <a:cubicBezTo>
                    <a:pt x="0" y="78"/>
                    <a:pt x="23" y="93"/>
                    <a:pt x="41" y="93"/>
                  </a:cubicBezTo>
                  <a:cubicBezTo>
                    <a:pt x="59" y="93"/>
                    <a:pt x="82" y="78"/>
                    <a:pt x="82" y="61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604"/>
            <p:cNvSpPr>
              <a:spLocks/>
            </p:cNvSpPr>
            <p:nvPr/>
          </p:nvSpPr>
          <p:spPr bwMode="auto">
            <a:xfrm>
              <a:off x="5202767" y="3218333"/>
              <a:ext cx="1515533" cy="933451"/>
            </a:xfrm>
            <a:custGeom>
              <a:avLst/>
              <a:gdLst>
                <a:gd name="T0" fmla="*/ 82 w 443"/>
                <a:gd name="T1" fmla="*/ 113 h 273"/>
                <a:gd name="T2" fmla="*/ 115 w 443"/>
                <a:gd name="T3" fmla="*/ 113 h 273"/>
                <a:gd name="T4" fmla="*/ 115 w 443"/>
                <a:gd name="T5" fmla="*/ 273 h 273"/>
                <a:gd name="T6" fmla="*/ 328 w 443"/>
                <a:gd name="T7" fmla="*/ 273 h 273"/>
                <a:gd name="T8" fmla="*/ 328 w 443"/>
                <a:gd name="T9" fmla="*/ 113 h 273"/>
                <a:gd name="T10" fmla="*/ 361 w 443"/>
                <a:gd name="T11" fmla="*/ 113 h 273"/>
                <a:gd name="T12" fmla="*/ 361 w 443"/>
                <a:gd name="T13" fmla="*/ 273 h 273"/>
                <a:gd name="T14" fmla="*/ 443 w 443"/>
                <a:gd name="T15" fmla="*/ 273 h 273"/>
                <a:gd name="T16" fmla="*/ 443 w 443"/>
                <a:gd name="T17" fmla="*/ 47 h 273"/>
                <a:gd name="T18" fmla="*/ 431 w 443"/>
                <a:gd name="T19" fmla="*/ 0 h 273"/>
                <a:gd name="T20" fmla="*/ 13 w 443"/>
                <a:gd name="T21" fmla="*/ 0 h 273"/>
                <a:gd name="T22" fmla="*/ 0 w 443"/>
                <a:gd name="T23" fmla="*/ 47 h 273"/>
                <a:gd name="T24" fmla="*/ 0 w 443"/>
                <a:gd name="T25" fmla="*/ 273 h 273"/>
                <a:gd name="T26" fmla="*/ 82 w 443"/>
                <a:gd name="T27" fmla="*/ 273 h 273"/>
                <a:gd name="T28" fmla="*/ 82 w 443"/>
                <a:gd name="T29" fmla="*/ 1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273">
                  <a:moveTo>
                    <a:pt x="82" y="113"/>
                  </a:moveTo>
                  <a:cubicBezTo>
                    <a:pt x="82" y="96"/>
                    <a:pt x="115" y="96"/>
                    <a:pt x="115" y="113"/>
                  </a:cubicBezTo>
                  <a:cubicBezTo>
                    <a:pt x="115" y="124"/>
                    <a:pt x="115" y="199"/>
                    <a:pt x="115" y="273"/>
                  </a:cubicBezTo>
                  <a:cubicBezTo>
                    <a:pt x="328" y="273"/>
                    <a:pt x="328" y="273"/>
                    <a:pt x="328" y="273"/>
                  </a:cubicBezTo>
                  <a:cubicBezTo>
                    <a:pt x="328" y="199"/>
                    <a:pt x="328" y="124"/>
                    <a:pt x="328" y="113"/>
                  </a:cubicBezTo>
                  <a:cubicBezTo>
                    <a:pt x="328" y="96"/>
                    <a:pt x="361" y="96"/>
                    <a:pt x="361" y="113"/>
                  </a:cubicBezTo>
                  <a:cubicBezTo>
                    <a:pt x="361" y="123"/>
                    <a:pt x="361" y="211"/>
                    <a:pt x="361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47"/>
                    <a:pt x="443" y="47"/>
                    <a:pt x="443" y="47"/>
                  </a:cubicBezTo>
                  <a:cubicBezTo>
                    <a:pt x="443" y="27"/>
                    <a:pt x="439" y="12"/>
                    <a:pt x="43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12"/>
                    <a:pt x="0" y="27"/>
                    <a:pt x="0" y="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11"/>
                    <a:pt x="82" y="123"/>
                    <a:pt x="82" y="1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Oval 607"/>
            <p:cNvSpPr>
              <a:spLocks noChangeArrowheads="1"/>
            </p:cNvSpPr>
            <p:nvPr/>
          </p:nvSpPr>
          <p:spPr bwMode="auto">
            <a:xfrm>
              <a:off x="5687484" y="2183284"/>
              <a:ext cx="543984" cy="5482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608"/>
            <p:cNvSpPr>
              <a:spLocks/>
            </p:cNvSpPr>
            <p:nvPr/>
          </p:nvSpPr>
          <p:spPr bwMode="auto">
            <a:xfrm>
              <a:off x="5962652" y="2183284"/>
              <a:ext cx="268817" cy="548217"/>
            </a:xfrm>
            <a:custGeom>
              <a:avLst/>
              <a:gdLst>
                <a:gd name="T0" fmla="*/ 0 w 79"/>
                <a:gd name="T1" fmla="*/ 0 h 160"/>
                <a:gd name="T2" fmla="*/ 0 w 79"/>
                <a:gd name="T3" fmla="*/ 160 h 160"/>
                <a:gd name="T4" fmla="*/ 79 w 79"/>
                <a:gd name="T5" fmla="*/ 80 h 160"/>
                <a:gd name="T6" fmla="*/ 65 w 79"/>
                <a:gd name="T7" fmla="*/ 34 h 160"/>
                <a:gd name="T8" fmla="*/ 62 w 79"/>
                <a:gd name="T9" fmla="*/ 30 h 160"/>
                <a:gd name="T10" fmla="*/ 0 w 79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44" y="160"/>
                    <a:pt x="79" y="124"/>
                    <a:pt x="79" y="80"/>
                  </a:cubicBezTo>
                  <a:cubicBezTo>
                    <a:pt x="79" y="63"/>
                    <a:pt x="74" y="47"/>
                    <a:pt x="65" y="34"/>
                  </a:cubicBezTo>
                  <a:cubicBezTo>
                    <a:pt x="64" y="33"/>
                    <a:pt x="63" y="32"/>
                    <a:pt x="62" y="30"/>
                  </a:cubicBezTo>
                  <a:cubicBezTo>
                    <a:pt x="47" y="12"/>
                    <a:pt x="25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609"/>
            <p:cNvSpPr>
              <a:spLocks/>
            </p:cNvSpPr>
            <p:nvPr/>
          </p:nvSpPr>
          <p:spPr bwMode="auto">
            <a:xfrm>
              <a:off x="5962651" y="3218333"/>
              <a:ext cx="755651" cy="933451"/>
            </a:xfrm>
            <a:custGeom>
              <a:avLst/>
              <a:gdLst>
                <a:gd name="T0" fmla="*/ 209 w 221"/>
                <a:gd name="T1" fmla="*/ 0 h 273"/>
                <a:gd name="T2" fmla="*/ 0 w 221"/>
                <a:gd name="T3" fmla="*/ 0 h 273"/>
                <a:gd name="T4" fmla="*/ 0 w 221"/>
                <a:gd name="T5" fmla="*/ 273 h 273"/>
                <a:gd name="T6" fmla="*/ 106 w 221"/>
                <a:gd name="T7" fmla="*/ 273 h 273"/>
                <a:gd name="T8" fmla="*/ 106 w 221"/>
                <a:gd name="T9" fmla="*/ 113 h 273"/>
                <a:gd name="T10" fmla="*/ 106 w 221"/>
                <a:gd name="T11" fmla="*/ 113 h 273"/>
                <a:gd name="T12" fmla="*/ 106 w 221"/>
                <a:gd name="T13" fmla="*/ 113 h 273"/>
                <a:gd name="T14" fmla="*/ 123 w 221"/>
                <a:gd name="T15" fmla="*/ 100 h 273"/>
                <a:gd name="T16" fmla="*/ 139 w 221"/>
                <a:gd name="T17" fmla="*/ 113 h 273"/>
                <a:gd name="T18" fmla="*/ 139 w 221"/>
                <a:gd name="T19" fmla="*/ 273 h 273"/>
                <a:gd name="T20" fmla="*/ 221 w 221"/>
                <a:gd name="T21" fmla="*/ 273 h 273"/>
                <a:gd name="T22" fmla="*/ 221 w 221"/>
                <a:gd name="T23" fmla="*/ 47 h 273"/>
                <a:gd name="T24" fmla="*/ 209 w 221"/>
                <a:gd name="T2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273">
                  <a:moveTo>
                    <a:pt x="2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6" y="199"/>
                    <a:pt x="106" y="124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05"/>
                    <a:pt x="114" y="100"/>
                    <a:pt x="123" y="100"/>
                  </a:cubicBezTo>
                  <a:cubicBezTo>
                    <a:pt x="131" y="100"/>
                    <a:pt x="139" y="105"/>
                    <a:pt x="139" y="113"/>
                  </a:cubicBezTo>
                  <a:cubicBezTo>
                    <a:pt x="139" y="123"/>
                    <a:pt x="139" y="211"/>
                    <a:pt x="139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27"/>
                    <a:pt x="217" y="12"/>
                    <a:pt x="209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610"/>
            <p:cNvSpPr>
              <a:spLocks noEditPoints="1"/>
            </p:cNvSpPr>
            <p:nvPr/>
          </p:nvSpPr>
          <p:spPr bwMode="auto">
            <a:xfrm>
              <a:off x="5962651" y="4744449"/>
              <a:ext cx="27517" cy="86784"/>
            </a:xfrm>
            <a:custGeom>
              <a:avLst/>
              <a:gdLst>
                <a:gd name="T0" fmla="*/ 8 w 8"/>
                <a:gd name="T1" fmla="*/ 24 h 25"/>
                <a:gd name="T2" fmla="*/ 8 w 8"/>
                <a:gd name="T3" fmla="*/ 25 h 25"/>
                <a:gd name="T4" fmla="*/ 8 w 8"/>
                <a:gd name="T5" fmla="*/ 24 h 25"/>
                <a:gd name="T6" fmla="*/ 8 w 8"/>
                <a:gd name="T7" fmla="*/ 24 h 25"/>
                <a:gd name="T8" fmla="*/ 8 w 8"/>
                <a:gd name="T9" fmla="*/ 24 h 25"/>
                <a:gd name="T10" fmla="*/ 8 w 8"/>
                <a:gd name="T11" fmla="*/ 24 h 25"/>
                <a:gd name="T12" fmla="*/ 0 w 8"/>
                <a:gd name="T13" fmla="*/ 0 h 25"/>
                <a:gd name="T14" fmla="*/ 0 w 8"/>
                <a:gd name="T15" fmla="*/ 0 h 25"/>
                <a:gd name="T16" fmla="*/ 8 w 8"/>
                <a:gd name="T17" fmla="*/ 24 h 25"/>
                <a:gd name="T18" fmla="*/ 0 w 8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5">
                  <a:moveTo>
                    <a:pt x="8" y="24"/>
                  </a:moveTo>
                  <a:cubicBezTo>
                    <a:pt x="8" y="24"/>
                    <a:pt x="8" y="25"/>
                    <a:pt x="8" y="25"/>
                  </a:cubicBezTo>
                  <a:cubicBezTo>
                    <a:pt x="8" y="25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8"/>
                    <a:pt x="8" y="24"/>
                  </a:cubicBezTo>
                  <a:cubicBezTo>
                    <a:pt x="8" y="8"/>
                    <a:pt x="4" y="0"/>
                    <a:pt x="0" y="0"/>
                  </a:cubicBezTo>
                </a:path>
              </a:pathLst>
            </a:custGeom>
            <a:solidFill>
              <a:srgbClr val="D6D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611"/>
            <p:cNvSpPr>
              <a:spLocks/>
            </p:cNvSpPr>
            <p:nvPr/>
          </p:nvSpPr>
          <p:spPr bwMode="auto">
            <a:xfrm>
              <a:off x="5962651" y="4255500"/>
              <a:ext cx="361951" cy="933451"/>
            </a:xfrm>
            <a:custGeom>
              <a:avLst/>
              <a:gdLst>
                <a:gd name="T0" fmla="*/ 106 w 106"/>
                <a:gd name="T1" fmla="*/ 0 h 273"/>
                <a:gd name="T2" fmla="*/ 0 w 106"/>
                <a:gd name="T3" fmla="*/ 0 h 273"/>
                <a:gd name="T4" fmla="*/ 0 w 106"/>
                <a:gd name="T5" fmla="*/ 143 h 273"/>
                <a:gd name="T6" fmla="*/ 8 w 106"/>
                <a:gd name="T7" fmla="*/ 167 h 273"/>
                <a:gd name="T8" fmla="*/ 8 w 106"/>
                <a:gd name="T9" fmla="*/ 167 h 273"/>
                <a:gd name="T10" fmla="*/ 8 w 106"/>
                <a:gd name="T11" fmla="*/ 167 h 273"/>
                <a:gd name="T12" fmla="*/ 8 w 106"/>
                <a:gd name="T13" fmla="*/ 167 h 273"/>
                <a:gd name="T14" fmla="*/ 8 w 106"/>
                <a:gd name="T15" fmla="*/ 168 h 273"/>
                <a:gd name="T16" fmla="*/ 8 w 106"/>
                <a:gd name="T17" fmla="*/ 168 h 273"/>
                <a:gd name="T18" fmla="*/ 8 w 106"/>
                <a:gd name="T19" fmla="*/ 273 h 273"/>
                <a:gd name="T20" fmla="*/ 106 w 106"/>
                <a:gd name="T21" fmla="*/ 273 h 273"/>
                <a:gd name="T22" fmla="*/ 106 w 106"/>
                <a:gd name="T23" fmla="*/ 156 h 273"/>
                <a:gd name="T24" fmla="*/ 106 w 106"/>
                <a:gd name="T25" fmla="*/ 107 h 273"/>
                <a:gd name="T26" fmla="*/ 106 w 106"/>
                <a:gd name="T2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273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" y="143"/>
                    <a:pt x="8" y="151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7"/>
                    <a:pt x="8" y="168"/>
                    <a:pt x="8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8" y="174"/>
                    <a:pt x="8" y="218"/>
                    <a:pt x="8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78"/>
                    <a:pt x="106" y="39"/>
                    <a:pt x="106" y="0"/>
                  </a:cubicBezTo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606"/>
            <p:cNvSpPr>
              <a:spLocks/>
            </p:cNvSpPr>
            <p:nvPr/>
          </p:nvSpPr>
          <p:spPr bwMode="auto">
            <a:xfrm>
              <a:off x="5962652" y="2996083"/>
              <a:ext cx="715433" cy="118533"/>
            </a:xfrm>
            <a:custGeom>
              <a:avLst/>
              <a:gdLst>
                <a:gd name="T0" fmla="*/ 111 w 209"/>
                <a:gd name="T1" fmla="*/ 0 h 35"/>
                <a:gd name="T2" fmla="*/ 0 w 209"/>
                <a:gd name="T3" fmla="*/ 0 h 35"/>
                <a:gd name="T4" fmla="*/ 0 w 209"/>
                <a:gd name="T5" fmla="*/ 35 h 35"/>
                <a:gd name="T6" fmla="*/ 209 w 209"/>
                <a:gd name="T7" fmla="*/ 35 h 35"/>
                <a:gd name="T8" fmla="*/ 111 w 20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5">
                  <a:moveTo>
                    <a:pt x="1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191" y="9"/>
                    <a:pt x="155" y="0"/>
                    <a:pt x="11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183765" y="2166980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비염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66" name="7 CuadroTexto"/>
          <p:cNvSpPr txBox="1"/>
          <p:nvPr/>
        </p:nvSpPr>
        <p:spPr>
          <a:xfrm>
            <a:off x="5183764" y="2348719"/>
            <a:ext cx="3874511" cy="749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비루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콧물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 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재채기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가려움증 및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코막힘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중 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가지 이상의 증상을 동반하는 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비점막의 염증성 질환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194748" y="3381840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천식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69" name="7 CuadroTexto"/>
          <p:cNvSpPr txBox="1"/>
          <p:nvPr/>
        </p:nvSpPr>
        <p:spPr>
          <a:xfrm>
            <a:off x="6194747" y="3563579"/>
            <a:ext cx="2863528" cy="916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특정한 유발 원인 물질에 노출되었을 때 기관지의 염증에 의해 기관지가 심하게 좁아져 기침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천명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숨쉴 때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쌕쌕거리는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소리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호흡곤란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가슴 답답함이 반복적으로 발생하는 질환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89309" y="4812664"/>
            <a:ext cx="180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아토피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81" name="7 CuadroTexto"/>
          <p:cNvSpPr txBox="1"/>
          <p:nvPr/>
        </p:nvSpPr>
        <p:spPr>
          <a:xfrm>
            <a:off x="7289308" y="4994403"/>
            <a:ext cx="2089077" cy="108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유아기 혹은 소아기에 시작되는 만성 재발성의 염증성 피부질환으로 소양증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가려움증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피부건조증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특징적인 습진을 동반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439542" y="2687522"/>
            <a:ext cx="64817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735520" y="3902382"/>
            <a:ext cx="12477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735520" y="5333206"/>
            <a:ext cx="236150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ABAB7A-5B0C-4AFC-0907-3AD64874B869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15926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66" grpId="0"/>
      <p:bldP spid="68" grpId="0"/>
      <p:bldP spid="69" grpId="0"/>
      <p:bldP spid="80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-41828" y="0"/>
            <a:ext cx="9448800" cy="6954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630" y="1627032"/>
            <a:ext cx="4382943" cy="387116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53032" y="1545100"/>
            <a:ext cx="451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대기오염 데이터 </a:t>
            </a:r>
            <a:r>
              <a:rPr lang="en-US" altLang="ko-KR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활용안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 Placeholder 7"/>
          <p:cNvSpPr txBox="1">
            <a:spLocks/>
          </p:cNvSpPr>
          <p:nvPr/>
        </p:nvSpPr>
        <p:spPr>
          <a:xfrm>
            <a:off x="1153032" y="1273049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Hypothesis</a:t>
            </a:r>
            <a:endParaRPr lang="en-US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2789" y="3075142"/>
            <a:ext cx="180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오염도과 질병</a:t>
            </a:r>
            <a:endParaRPr 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95145" y="2943438"/>
            <a:ext cx="1804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오염물질 간의 상관관계</a:t>
            </a:r>
            <a:endParaRPr lang="en-US" sz="2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66158" y="4338932"/>
            <a:ext cx="180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오염 데이터를 이용한 계절 예측</a:t>
            </a:r>
            <a:endParaRPr lang="en-US" sz="2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7 CuadroTexto"/>
          <p:cNvSpPr txBox="1"/>
          <p:nvPr/>
        </p:nvSpPr>
        <p:spPr>
          <a:xfrm>
            <a:off x="2066159" y="4727481"/>
            <a:ext cx="1978088" cy="40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95144" y="4436524"/>
            <a:ext cx="2214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미래의  오염도 예측</a:t>
            </a:r>
            <a:endParaRPr lang="en-US" sz="2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157064" y="2889681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7064" y="4285431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07123" y="2871244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07123" y="4266994"/>
            <a:ext cx="729164" cy="729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9A79A4E9-AEC3-F44C-8B39-4C60DDC587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74975" y="3086426"/>
            <a:ext cx="193460" cy="298800"/>
          </a:xfrm>
          <a:custGeom>
            <a:avLst/>
            <a:gdLst>
              <a:gd name="T0" fmla="*/ 582 w 815"/>
              <a:gd name="T1" fmla="*/ 440 h 1258"/>
              <a:gd name="T2" fmla="*/ 639 w 815"/>
              <a:gd name="T3" fmla="*/ 383 h 1258"/>
              <a:gd name="T4" fmla="*/ 582 w 815"/>
              <a:gd name="T5" fmla="*/ 323 h 1258"/>
              <a:gd name="T6" fmla="*/ 524 w 815"/>
              <a:gd name="T7" fmla="*/ 383 h 1258"/>
              <a:gd name="T8" fmla="*/ 582 w 815"/>
              <a:gd name="T9" fmla="*/ 440 h 1258"/>
              <a:gd name="T10" fmla="*/ 232 w 815"/>
              <a:gd name="T11" fmla="*/ 440 h 1258"/>
              <a:gd name="T12" fmla="*/ 289 w 815"/>
              <a:gd name="T13" fmla="*/ 383 h 1258"/>
              <a:gd name="T14" fmla="*/ 232 w 815"/>
              <a:gd name="T15" fmla="*/ 323 h 1258"/>
              <a:gd name="T16" fmla="*/ 175 w 815"/>
              <a:gd name="T17" fmla="*/ 383 h 1258"/>
              <a:gd name="T18" fmla="*/ 232 w 815"/>
              <a:gd name="T19" fmla="*/ 440 h 1258"/>
              <a:gd name="T20" fmla="*/ 647 w 815"/>
              <a:gd name="T21" fmla="*/ 170 h 1258"/>
              <a:gd name="T22" fmla="*/ 814 w 815"/>
              <a:gd name="T23" fmla="*/ 498 h 1258"/>
              <a:gd name="T24" fmla="*/ 814 w 815"/>
              <a:gd name="T25" fmla="*/ 558 h 1258"/>
              <a:gd name="T26" fmla="*/ 0 w 815"/>
              <a:gd name="T27" fmla="*/ 558 h 1258"/>
              <a:gd name="T28" fmla="*/ 0 w 815"/>
              <a:gd name="T29" fmla="*/ 498 h 1258"/>
              <a:gd name="T30" fmla="*/ 166 w 815"/>
              <a:gd name="T31" fmla="*/ 170 h 1258"/>
              <a:gd name="T32" fmla="*/ 43 w 815"/>
              <a:gd name="T33" fmla="*/ 47 h 1258"/>
              <a:gd name="T34" fmla="*/ 93 w 815"/>
              <a:gd name="T35" fmla="*/ 0 h 1258"/>
              <a:gd name="T36" fmla="*/ 227 w 815"/>
              <a:gd name="T37" fmla="*/ 134 h 1258"/>
              <a:gd name="T38" fmla="*/ 407 w 815"/>
              <a:gd name="T39" fmla="*/ 90 h 1258"/>
              <a:gd name="T40" fmla="*/ 587 w 815"/>
              <a:gd name="T41" fmla="*/ 134 h 1258"/>
              <a:gd name="T42" fmla="*/ 721 w 815"/>
              <a:gd name="T43" fmla="*/ 0 h 1258"/>
              <a:gd name="T44" fmla="*/ 770 w 815"/>
              <a:gd name="T45" fmla="*/ 47 h 1258"/>
              <a:gd name="T46" fmla="*/ 647 w 815"/>
              <a:gd name="T47" fmla="*/ 170 h 1258"/>
              <a:gd name="T48" fmla="*/ 0 w 815"/>
              <a:gd name="T49" fmla="*/ 847 h 1258"/>
              <a:gd name="T50" fmla="*/ 0 w 815"/>
              <a:gd name="T51" fmla="*/ 615 h 1258"/>
              <a:gd name="T52" fmla="*/ 814 w 815"/>
              <a:gd name="T53" fmla="*/ 615 h 1258"/>
              <a:gd name="T54" fmla="*/ 814 w 815"/>
              <a:gd name="T55" fmla="*/ 847 h 1258"/>
              <a:gd name="T56" fmla="*/ 407 w 815"/>
              <a:gd name="T57" fmla="*/ 1257 h 1258"/>
              <a:gd name="T58" fmla="*/ 0 w 815"/>
              <a:gd name="T59" fmla="*/ 847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15" h="1258">
                <a:moveTo>
                  <a:pt x="582" y="440"/>
                </a:moveTo>
                <a:cubicBezTo>
                  <a:pt x="615" y="440"/>
                  <a:pt x="639" y="416"/>
                  <a:pt x="639" y="383"/>
                </a:cubicBezTo>
                <a:cubicBezTo>
                  <a:pt x="639" y="350"/>
                  <a:pt x="615" y="323"/>
                  <a:pt x="582" y="323"/>
                </a:cubicBezTo>
                <a:cubicBezTo>
                  <a:pt x="549" y="323"/>
                  <a:pt x="524" y="350"/>
                  <a:pt x="524" y="383"/>
                </a:cubicBezTo>
                <a:cubicBezTo>
                  <a:pt x="524" y="416"/>
                  <a:pt x="549" y="440"/>
                  <a:pt x="582" y="440"/>
                </a:cubicBezTo>
                <a:close/>
                <a:moveTo>
                  <a:pt x="232" y="440"/>
                </a:moveTo>
                <a:cubicBezTo>
                  <a:pt x="265" y="440"/>
                  <a:pt x="289" y="416"/>
                  <a:pt x="289" y="383"/>
                </a:cubicBezTo>
                <a:cubicBezTo>
                  <a:pt x="289" y="350"/>
                  <a:pt x="265" y="323"/>
                  <a:pt x="232" y="323"/>
                </a:cubicBezTo>
                <a:cubicBezTo>
                  <a:pt x="199" y="323"/>
                  <a:pt x="175" y="350"/>
                  <a:pt x="175" y="383"/>
                </a:cubicBezTo>
                <a:cubicBezTo>
                  <a:pt x="175" y="416"/>
                  <a:pt x="199" y="440"/>
                  <a:pt x="232" y="440"/>
                </a:cubicBezTo>
                <a:close/>
                <a:moveTo>
                  <a:pt x="647" y="170"/>
                </a:moveTo>
                <a:cubicBezTo>
                  <a:pt x="748" y="244"/>
                  <a:pt x="814" y="364"/>
                  <a:pt x="814" y="498"/>
                </a:cubicBezTo>
                <a:lnTo>
                  <a:pt x="814" y="558"/>
                </a:lnTo>
                <a:lnTo>
                  <a:pt x="0" y="558"/>
                </a:lnTo>
                <a:lnTo>
                  <a:pt x="0" y="498"/>
                </a:lnTo>
                <a:cubicBezTo>
                  <a:pt x="0" y="364"/>
                  <a:pt x="65" y="244"/>
                  <a:pt x="166" y="170"/>
                </a:cubicBezTo>
                <a:lnTo>
                  <a:pt x="43" y="47"/>
                </a:lnTo>
                <a:lnTo>
                  <a:pt x="93" y="0"/>
                </a:lnTo>
                <a:lnTo>
                  <a:pt x="227" y="134"/>
                </a:lnTo>
                <a:cubicBezTo>
                  <a:pt x="281" y="107"/>
                  <a:pt x="341" y="90"/>
                  <a:pt x="407" y="90"/>
                </a:cubicBezTo>
                <a:cubicBezTo>
                  <a:pt x="472" y="90"/>
                  <a:pt x="533" y="107"/>
                  <a:pt x="587" y="134"/>
                </a:cubicBezTo>
                <a:lnTo>
                  <a:pt x="721" y="0"/>
                </a:lnTo>
                <a:lnTo>
                  <a:pt x="770" y="47"/>
                </a:lnTo>
                <a:lnTo>
                  <a:pt x="647" y="170"/>
                </a:lnTo>
                <a:close/>
                <a:moveTo>
                  <a:pt x="0" y="847"/>
                </a:moveTo>
                <a:lnTo>
                  <a:pt x="0" y="615"/>
                </a:lnTo>
                <a:lnTo>
                  <a:pt x="814" y="615"/>
                </a:lnTo>
                <a:lnTo>
                  <a:pt x="814" y="847"/>
                </a:lnTo>
                <a:cubicBezTo>
                  <a:pt x="814" y="1074"/>
                  <a:pt x="634" y="1257"/>
                  <a:pt x="407" y="1257"/>
                </a:cubicBezTo>
                <a:cubicBezTo>
                  <a:pt x="180" y="1257"/>
                  <a:pt x="0" y="1074"/>
                  <a:pt x="0" y="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7FE1208-BAD2-E74E-9417-41351DB901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6756" y="4500613"/>
            <a:ext cx="269780" cy="298800"/>
          </a:xfrm>
          <a:custGeom>
            <a:avLst/>
            <a:gdLst>
              <a:gd name="T0" fmla="*/ 552 w 1107"/>
              <a:gd name="T1" fmla="*/ 0 h 1225"/>
              <a:gd name="T2" fmla="*/ 1106 w 1107"/>
              <a:gd name="T3" fmla="*/ 292 h 1225"/>
              <a:gd name="T4" fmla="*/ 1106 w 1107"/>
              <a:gd name="T5" fmla="*/ 410 h 1225"/>
              <a:gd name="T6" fmla="*/ 0 w 1107"/>
              <a:gd name="T7" fmla="*/ 410 h 1225"/>
              <a:gd name="T8" fmla="*/ 0 w 1107"/>
              <a:gd name="T9" fmla="*/ 292 h 1225"/>
              <a:gd name="T10" fmla="*/ 552 w 1107"/>
              <a:gd name="T11" fmla="*/ 0 h 1225"/>
              <a:gd name="T12" fmla="*/ 989 w 1107"/>
              <a:gd name="T13" fmla="*/ 524 h 1225"/>
              <a:gd name="T14" fmla="*/ 989 w 1107"/>
              <a:gd name="T15" fmla="*/ 934 h 1225"/>
              <a:gd name="T16" fmla="*/ 814 w 1107"/>
              <a:gd name="T17" fmla="*/ 934 h 1225"/>
              <a:gd name="T18" fmla="*/ 814 w 1107"/>
              <a:gd name="T19" fmla="*/ 524 h 1225"/>
              <a:gd name="T20" fmla="*/ 989 w 1107"/>
              <a:gd name="T21" fmla="*/ 524 h 1225"/>
              <a:gd name="T22" fmla="*/ 0 w 1107"/>
              <a:gd name="T23" fmla="*/ 1224 h 1225"/>
              <a:gd name="T24" fmla="*/ 0 w 1107"/>
              <a:gd name="T25" fmla="*/ 1049 h 1225"/>
              <a:gd name="T26" fmla="*/ 1106 w 1107"/>
              <a:gd name="T27" fmla="*/ 1049 h 1225"/>
              <a:gd name="T28" fmla="*/ 1106 w 1107"/>
              <a:gd name="T29" fmla="*/ 1224 h 1225"/>
              <a:gd name="T30" fmla="*/ 0 w 1107"/>
              <a:gd name="T31" fmla="*/ 1224 h 1225"/>
              <a:gd name="T32" fmla="*/ 464 w 1107"/>
              <a:gd name="T33" fmla="*/ 524 h 1225"/>
              <a:gd name="T34" fmla="*/ 639 w 1107"/>
              <a:gd name="T35" fmla="*/ 524 h 1225"/>
              <a:gd name="T36" fmla="*/ 639 w 1107"/>
              <a:gd name="T37" fmla="*/ 934 h 1225"/>
              <a:gd name="T38" fmla="*/ 464 w 1107"/>
              <a:gd name="T39" fmla="*/ 934 h 1225"/>
              <a:gd name="T40" fmla="*/ 464 w 1107"/>
              <a:gd name="T41" fmla="*/ 524 h 1225"/>
              <a:gd name="T42" fmla="*/ 114 w 1107"/>
              <a:gd name="T43" fmla="*/ 524 h 1225"/>
              <a:gd name="T44" fmla="*/ 289 w 1107"/>
              <a:gd name="T45" fmla="*/ 524 h 1225"/>
              <a:gd name="T46" fmla="*/ 289 w 1107"/>
              <a:gd name="T47" fmla="*/ 934 h 1225"/>
              <a:gd name="T48" fmla="*/ 114 w 1107"/>
              <a:gd name="T49" fmla="*/ 934 h 1225"/>
              <a:gd name="T50" fmla="*/ 114 w 1107"/>
              <a:gd name="T51" fmla="*/ 5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07" h="1225">
                <a:moveTo>
                  <a:pt x="552" y="0"/>
                </a:moveTo>
                <a:lnTo>
                  <a:pt x="1106" y="292"/>
                </a:lnTo>
                <a:lnTo>
                  <a:pt x="1106" y="410"/>
                </a:lnTo>
                <a:lnTo>
                  <a:pt x="0" y="410"/>
                </a:lnTo>
                <a:lnTo>
                  <a:pt x="0" y="292"/>
                </a:lnTo>
                <a:lnTo>
                  <a:pt x="552" y="0"/>
                </a:lnTo>
                <a:close/>
                <a:moveTo>
                  <a:pt x="989" y="524"/>
                </a:moveTo>
                <a:lnTo>
                  <a:pt x="989" y="934"/>
                </a:lnTo>
                <a:lnTo>
                  <a:pt x="814" y="934"/>
                </a:lnTo>
                <a:lnTo>
                  <a:pt x="814" y="524"/>
                </a:lnTo>
                <a:lnTo>
                  <a:pt x="989" y="524"/>
                </a:lnTo>
                <a:close/>
                <a:moveTo>
                  <a:pt x="0" y="1224"/>
                </a:moveTo>
                <a:lnTo>
                  <a:pt x="0" y="1049"/>
                </a:lnTo>
                <a:lnTo>
                  <a:pt x="1106" y="1049"/>
                </a:lnTo>
                <a:lnTo>
                  <a:pt x="1106" y="1224"/>
                </a:lnTo>
                <a:lnTo>
                  <a:pt x="0" y="1224"/>
                </a:lnTo>
                <a:close/>
                <a:moveTo>
                  <a:pt x="464" y="524"/>
                </a:moveTo>
                <a:lnTo>
                  <a:pt x="639" y="524"/>
                </a:lnTo>
                <a:lnTo>
                  <a:pt x="639" y="934"/>
                </a:lnTo>
                <a:lnTo>
                  <a:pt x="464" y="934"/>
                </a:lnTo>
                <a:lnTo>
                  <a:pt x="464" y="524"/>
                </a:lnTo>
                <a:close/>
                <a:moveTo>
                  <a:pt x="114" y="524"/>
                </a:moveTo>
                <a:lnTo>
                  <a:pt x="289" y="524"/>
                </a:lnTo>
                <a:lnTo>
                  <a:pt x="289" y="934"/>
                </a:lnTo>
                <a:lnTo>
                  <a:pt x="114" y="934"/>
                </a:lnTo>
                <a:lnTo>
                  <a:pt x="114" y="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7A23AFD1-675C-C048-ABEE-20BF66E20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3802" y="4482176"/>
            <a:ext cx="255807" cy="298800"/>
          </a:xfrm>
          <a:custGeom>
            <a:avLst/>
            <a:gdLst>
              <a:gd name="T0" fmla="*/ 757 w 1051"/>
              <a:gd name="T1" fmla="*/ 642 h 1226"/>
              <a:gd name="T2" fmla="*/ 757 w 1051"/>
              <a:gd name="T3" fmla="*/ 525 h 1226"/>
              <a:gd name="T4" fmla="*/ 582 w 1051"/>
              <a:gd name="T5" fmla="*/ 525 h 1226"/>
              <a:gd name="T6" fmla="*/ 582 w 1051"/>
              <a:gd name="T7" fmla="*/ 350 h 1226"/>
              <a:gd name="T8" fmla="*/ 468 w 1051"/>
              <a:gd name="T9" fmla="*/ 350 h 1226"/>
              <a:gd name="T10" fmla="*/ 468 w 1051"/>
              <a:gd name="T11" fmla="*/ 525 h 1226"/>
              <a:gd name="T12" fmla="*/ 293 w 1051"/>
              <a:gd name="T13" fmla="*/ 525 h 1226"/>
              <a:gd name="T14" fmla="*/ 293 w 1051"/>
              <a:gd name="T15" fmla="*/ 642 h 1226"/>
              <a:gd name="T16" fmla="*/ 468 w 1051"/>
              <a:gd name="T17" fmla="*/ 642 h 1226"/>
              <a:gd name="T18" fmla="*/ 468 w 1051"/>
              <a:gd name="T19" fmla="*/ 817 h 1226"/>
              <a:gd name="T20" fmla="*/ 582 w 1051"/>
              <a:gd name="T21" fmla="*/ 817 h 1226"/>
              <a:gd name="T22" fmla="*/ 582 w 1051"/>
              <a:gd name="T23" fmla="*/ 642 h 1226"/>
              <a:gd name="T24" fmla="*/ 757 w 1051"/>
              <a:gd name="T25" fmla="*/ 642 h 1226"/>
              <a:gd name="T26" fmla="*/ 1050 w 1051"/>
              <a:gd name="T27" fmla="*/ 987 h 1226"/>
              <a:gd name="T28" fmla="*/ 1050 w 1051"/>
              <a:gd name="T29" fmla="*/ 1050 h 1226"/>
              <a:gd name="T30" fmla="*/ 0 w 1051"/>
              <a:gd name="T31" fmla="*/ 1050 h 1226"/>
              <a:gd name="T32" fmla="*/ 0 w 1051"/>
              <a:gd name="T33" fmla="*/ 987 h 1226"/>
              <a:gd name="T34" fmla="*/ 123 w 1051"/>
              <a:gd name="T35" fmla="*/ 864 h 1226"/>
              <a:gd name="T36" fmla="*/ 123 w 1051"/>
              <a:gd name="T37" fmla="*/ 525 h 1226"/>
              <a:gd name="T38" fmla="*/ 432 w 1051"/>
              <a:gd name="T39" fmla="*/ 134 h 1226"/>
              <a:gd name="T40" fmla="*/ 432 w 1051"/>
              <a:gd name="T41" fmla="*/ 93 h 1226"/>
              <a:gd name="T42" fmla="*/ 525 w 1051"/>
              <a:gd name="T43" fmla="*/ 0 h 1226"/>
              <a:gd name="T44" fmla="*/ 618 w 1051"/>
              <a:gd name="T45" fmla="*/ 93 h 1226"/>
              <a:gd name="T46" fmla="*/ 618 w 1051"/>
              <a:gd name="T47" fmla="*/ 134 h 1226"/>
              <a:gd name="T48" fmla="*/ 927 w 1051"/>
              <a:gd name="T49" fmla="*/ 525 h 1226"/>
              <a:gd name="T50" fmla="*/ 927 w 1051"/>
              <a:gd name="T51" fmla="*/ 864 h 1226"/>
              <a:gd name="T52" fmla="*/ 927 w 1051"/>
              <a:gd name="T53" fmla="*/ 864 h 1226"/>
              <a:gd name="T54" fmla="*/ 1050 w 1051"/>
              <a:gd name="T55" fmla="*/ 987 h 1226"/>
              <a:gd name="T56" fmla="*/ 410 w 1051"/>
              <a:gd name="T57" fmla="*/ 1107 h 1226"/>
              <a:gd name="T58" fmla="*/ 640 w 1051"/>
              <a:gd name="T59" fmla="*/ 1107 h 1226"/>
              <a:gd name="T60" fmla="*/ 525 w 1051"/>
              <a:gd name="T61" fmla="*/ 1225 h 1226"/>
              <a:gd name="T62" fmla="*/ 410 w 1051"/>
              <a:gd name="T63" fmla="*/ 1107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6">
                <a:moveTo>
                  <a:pt x="757" y="642"/>
                </a:moveTo>
                <a:lnTo>
                  <a:pt x="757" y="525"/>
                </a:lnTo>
                <a:lnTo>
                  <a:pt x="582" y="525"/>
                </a:lnTo>
                <a:lnTo>
                  <a:pt x="582" y="350"/>
                </a:lnTo>
                <a:lnTo>
                  <a:pt x="468" y="350"/>
                </a:lnTo>
                <a:lnTo>
                  <a:pt x="468" y="525"/>
                </a:lnTo>
                <a:lnTo>
                  <a:pt x="293" y="525"/>
                </a:lnTo>
                <a:lnTo>
                  <a:pt x="293" y="642"/>
                </a:lnTo>
                <a:lnTo>
                  <a:pt x="468" y="642"/>
                </a:lnTo>
                <a:lnTo>
                  <a:pt x="468" y="817"/>
                </a:lnTo>
                <a:lnTo>
                  <a:pt x="582" y="817"/>
                </a:lnTo>
                <a:lnTo>
                  <a:pt x="582" y="642"/>
                </a:lnTo>
                <a:lnTo>
                  <a:pt x="757" y="642"/>
                </a:lnTo>
                <a:close/>
                <a:moveTo>
                  <a:pt x="1050" y="987"/>
                </a:moveTo>
                <a:lnTo>
                  <a:pt x="1050" y="1050"/>
                </a:lnTo>
                <a:lnTo>
                  <a:pt x="0" y="1050"/>
                </a:lnTo>
                <a:lnTo>
                  <a:pt x="0" y="987"/>
                </a:lnTo>
                <a:lnTo>
                  <a:pt x="123" y="864"/>
                </a:lnTo>
                <a:lnTo>
                  <a:pt x="123" y="525"/>
                </a:lnTo>
                <a:cubicBezTo>
                  <a:pt x="123" y="336"/>
                  <a:pt x="254" y="175"/>
                  <a:pt x="432" y="134"/>
                </a:cubicBezTo>
                <a:lnTo>
                  <a:pt x="432" y="93"/>
                </a:lnTo>
                <a:cubicBezTo>
                  <a:pt x="432" y="41"/>
                  <a:pt x="473" y="0"/>
                  <a:pt x="525" y="0"/>
                </a:cubicBezTo>
                <a:cubicBezTo>
                  <a:pt x="577" y="0"/>
                  <a:pt x="618" y="41"/>
                  <a:pt x="618" y="93"/>
                </a:cubicBezTo>
                <a:lnTo>
                  <a:pt x="618" y="134"/>
                </a:lnTo>
                <a:cubicBezTo>
                  <a:pt x="796" y="175"/>
                  <a:pt x="927" y="336"/>
                  <a:pt x="927" y="525"/>
                </a:cubicBezTo>
                <a:lnTo>
                  <a:pt x="927" y="864"/>
                </a:lnTo>
                <a:lnTo>
                  <a:pt x="927" y="864"/>
                </a:lnTo>
                <a:lnTo>
                  <a:pt x="1050" y="987"/>
                </a:lnTo>
                <a:close/>
                <a:moveTo>
                  <a:pt x="410" y="1107"/>
                </a:moveTo>
                <a:lnTo>
                  <a:pt x="640" y="1107"/>
                </a:lnTo>
                <a:cubicBezTo>
                  <a:pt x="640" y="1170"/>
                  <a:pt x="588" y="1225"/>
                  <a:pt x="525" y="1225"/>
                </a:cubicBezTo>
                <a:cubicBezTo>
                  <a:pt x="462" y="1225"/>
                  <a:pt x="410" y="1170"/>
                  <a:pt x="410" y="1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6D401866-17E0-C846-90C2-B4E78AF2F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72246" y="3132715"/>
            <a:ext cx="298800" cy="243097"/>
          </a:xfrm>
          <a:custGeom>
            <a:avLst/>
            <a:gdLst>
              <a:gd name="T0" fmla="*/ 875 w 1286"/>
              <a:gd name="T1" fmla="*/ 407 h 1050"/>
              <a:gd name="T2" fmla="*/ 875 w 1286"/>
              <a:gd name="T3" fmla="*/ 524 h 1050"/>
              <a:gd name="T4" fmla="*/ 700 w 1286"/>
              <a:gd name="T5" fmla="*/ 524 h 1050"/>
              <a:gd name="T6" fmla="*/ 700 w 1286"/>
              <a:gd name="T7" fmla="*/ 699 h 1050"/>
              <a:gd name="T8" fmla="*/ 585 w 1286"/>
              <a:gd name="T9" fmla="*/ 699 h 1050"/>
              <a:gd name="T10" fmla="*/ 585 w 1286"/>
              <a:gd name="T11" fmla="*/ 524 h 1050"/>
              <a:gd name="T12" fmla="*/ 410 w 1286"/>
              <a:gd name="T13" fmla="*/ 524 h 1050"/>
              <a:gd name="T14" fmla="*/ 410 w 1286"/>
              <a:gd name="T15" fmla="*/ 407 h 1050"/>
              <a:gd name="T16" fmla="*/ 585 w 1286"/>
              <a:gd name="T17" fmla="*/ 407 h 1050"/>
              <a:gd name="T18" fmla="*/ 585 w 1286"/>
              <a:gd name="T19" fmla="*/ 232 h 1050"/>
              <a:gd name="T20" fmla="*/ 700 w 1286"/>
              <a:gd name="T21" fmla="*/ 232 h 1050"/>
              <a:gd name="T22" fmla="*/ 700 w 1286"/>
              <a:gd name="T23" fmla="*/ 407 h 1050"/>
              <a:gd name="T24" fmla="*/ 875 w 1286"/>
              <a:gd name="T25" fmla="*/ 407 h 1050"/>
              <a:gd name="T26" fmla="*/ 1167 w 1286"/>
              <a:gd name="T27" fmla="*/ 817 h 1050"/>
              <a:gd name="T28" fmla="*/ 1167 w 1286"/>
              <a:gd name="T29" fmla="*/ 117 h 1050"/>
              <a:gd name="T30" fmla="*/ 118 w 1286"/>
              <a:gd name="T31" fmla="*/ 117 h 1050"/>
              <a:gd name="T32" fmla="*/ 118 w 1286"/>
              <a:gd name="T33" fmla="*/ 817 h 1050"/>
              <a:gd name="T34" fmla="*/ 1167 w 1286"/>
              <a:gd name="T35" fmla="*/ 817 h 1050"/>
              <a:gd name="T36" fmla="*/ 1167 w 1286"/>
              <a:gd name="T37" fmla="*/ 0 h 1050"/>
              <a:gd name="T38" fmla="*/ 1285 w 1286"/>
              <a:gd name="T39" fmla="*/ 117 h 1050"/>
              <a:gd name="T40" fmla="*/ 1282 w 1286"/>
              <a:gd name="T41" fmla="*/ 817 h 1050"/>
              <a:gd name="T42" fmla="*/ 1167 w 1286"/>
              <a:gd name="T43" fmla="*/ 932 h 1050"/>
              <a:gd name="T44" fmla="*/ 875 w 1286"/>
              <a:gd name="T45" fmla="*/ 932 h 1050"/>
              <a:gd name="T46" fmla="*/ 875 w 1286"/>
              <a:gd name="T47" fmla="*/ 1049 h 1050"/>
              <a:gd name="T48" fmla="*/ 410 w 1286"/>
              <a:gd name="T49" fmla="*/ 1049 h 1050"/>
              <a:gd name="T50" fmla="*/ 410 w 1286"/>
              <a:gd name="T51" fmla="*/ 932 h 1050"/>
              <a:gd name="T52" fmla="*/ 118 w 1286"/>
              <a:gd name="T53" fmla="*/ 932 h 1050"/>
              <a:gd name="T54" fmla="*/ 0 w 1286"/>
              <a:gd name="T55" fmla="*/ 817 h 1050"/>
              <a:gd name="T56" fmla="*/ 0 w 1286"/>
              <a:gd name="T57" fmla="*/ 117 h 1050"/>
              <a:gd name="T58" fmla="*/ 118 w 1286"/>
              <a:gd name="T59" fmla="*/ 0 h 1050"/>
              <a:gd name="T60" fmla="*/ 1167 w 1286"/>
              <a:gd name="T61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6" h="1050">
                <a:moveTo>
                  <a:pt x="875" y="407"/>
                </a:moveTo>
                <a:lnTo>
                  <a:pt x="875" y="524"/>
                </a:lnTo>
                <a:lnTo>
                  <a:pt x="700" y="524"/>
                </a:lnTo>
                <a:lnTo>
                  <a:pt x="700" y="699"/>
                </a:lnTo>
                <a:lnTo>
                  <a:pt x="585" y="699"/>
                </a:lnTo>
                <a:lnTo>
                  <a:pt x="585" y="524"/>
                </a:lnTo>
                <a:lnTo>
                  <a:pt x="410" y="524"/>
                </a:lnTo>
                <a:lnTo>
                  <a:pt x="410" y="407"/>
                </a:lnTo>
                <a:lnTo>
                  <a:pt x="585" y="407"/>
                </a:lnTo>
                <a:lnTo>
                  <a:pt x="585" y="232"/>
                </a:lnTo>
                <a:lnTo>
                  <a:pt x="700" y="232"/>
                </a:lnTo>
                <a:lnTo>
                  <a:pt x="700" y="407"/>
                </a:lnTo>
                <a:lnTo>
                  <a:pt x="875" y="407"/>
                </a:lnTo>
                <a:close/>
                <a:moveTo>
                  <a:pt x="1167" y="817"/>
                </a:moveTo>
                <a:lnTo>
                  <a:pt x="1167" y="117"/>
                </a:lnTo>
                <a:lnTo>
                  <a:pt x="118" y="117"/>
                </a:lnTo>
                <a:lnTo>
                  <a:pt x="118" y="817"/>
                </a:lnTo>
                <a:lnTo>
                  <a:pt x="1167" y="817"/>
                </a:lnTo>
                <a:close/>
                <a:moveTo>
                  <a:pt x="1167" y="0"/>
                </a:moveTo>
                <a:cubicBezTo>
                  <a:pt x="1230" y="0"/>
                  <a:pt x="1285" y="52"/>
                  <a:pt x="1285" y="117"/>
                </a:cubicBezTo>
                <a:lnTo>
                  <a:pt x="1282" y="817"/>
                </a:lnTo>
                <a:cubicBezTo>
                  <a:pt x="1282" y="880"/>
                  <a:pt x="1230" y="932"/>
                  <a:pt x="1167" y="932"/>
                </a:cubicBezTo>
                <a:lnTo>
                  <a:pt x="875" y="932"/>
                </a:lnTo>
                <a:lnTo>
                  <a:pt x="875" y="1049"/>
                </a:lnTo>
                <a:lnTo>
                  <a:pt x="410" y="1049"/>
                </a:lnTo>
                <a:lnTo>
                  <a:pt x="410" y="932"/>
                </a:lnTo>
                <a:lnTo>
                  <a:pt x="118" y="932"/>
                </a:lnTo>
                <a:cubicBezTo>
                  <a:pt x="52" y="932"/>
                  <a:pt x="0" y="880"/>
                  <a:pt x="0" y="817"/>
                </a:cubicBezTo>
                <a:lnTo>
                  <a:pt x="0" y="117"/>
                </a:lnTo>
                <a:cubicBezTo>
                  <a:pt x="0" y="52"/>
                  <a:pt x="52" y="0"/>
                  <a:pt x="118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989E6530-A92D-9B1A-ACF7-8DE30218C1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B61A6-0652-05EC-8C0E-3E75BBDEEFA1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</p:spTree>
    <p:extLst>
      <p:ext uri="{BB962C8B-B14F-4D97-AF65-F5344CB8AC3E}">
        <p14:creationId xmlns:p14="http://schemas.microsoft.com/office/powerpoint/2010/main" val="92275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8" grpId="0"/>
      <p:bldP spid="31" grpId="0"/>
      <p:bldP spid="32" grpId="0"/>
      <p:bldP spid="34" grpId="0"/>
      <p:bldP spid="37" grpId="0" animBg="1"/>
      <p:bldP spid="38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001" y="827537"/>
            <a:ext cx="358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수집 데이터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78221" y="2130682"/>
            <a:ext cx="4741574" cy="3161044"/>
            <a:chOff x="4063130" y="2270673"/>
            <a:chExt cx="3381766" cy="2254513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3175842949"/>
                </p:ext>
              </p:extLst>
            </p:nvPr>
          </p:nvGraphicFramePr>
          <p:xfrm>
            <a:off x="4063130" y="2270673"/>
            <a:ext cx="3381766" cy="22545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6362504" y="3257688"/>
              <a:ext cx="287194" cy="219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95245" y="2754145"/>
              <a:ext cx="287194" cy="219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73144" y="3941424"/>
              <a:ext cx="287194" cy="219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7561665" y="3514572"/>
            <a:ext cx="89402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28128" y="2915309"/>
            <a:ext cx="1804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질병 데이터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4" name="7 CuadroTexto"/>
          <p:cNvSpPr txBox="1"/>
          <p:nvPr/>
        </p:nvSpPr>
        <p:spPr>
          <a:xfrm>
            <a:off x="8676612" y="3919304"/>
            <a:ext cx="2798464" cy="6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국민건강보험공단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>
              <a:lnSpc>
                <a:spcPts val="1280"/>
              </a:lnSpc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건강보험심사평가원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4363805" y="4967650"/>
            <a:ext cx="109931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25797" y="4516069"/>
            <a:ext cx="254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날씨 데이터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17" name="7 CuadroTexto"/>
          <p:cNvSpPr txBox="1"/>
          <p:nvPr/>
        </p:nvSpPr>
        <p:spPr>
          <a:xfrm>
            <a:off x="2647694" y="5160924"/>
            <a:ext cx="2089077" cy="27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80"/>
              </a:lnSpc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기상청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411008" y="2634358"/>
            <a:ext cx="78645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28550" y="1854147"/>
            <a:ext cx="1974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대기오염도 데이터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20" name="7 CuadroTexto"/>
          <p:cNvSpPr txBox="1"/>
          <p:nvPr/>
        </p:nvSpPr>
        <p:spPr>
          <a:xfrm>
            <a:off x="1614065" y="2687122"/>
            <a:ext cx="2089077" cy="44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280"/>
              </a:lnSpc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 algn="r">
              <a:lnSpc>
                <a:spcPts val="1280"/>
              </a:lnSpc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에어코리아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5CECE-ECF1-6351-5C8F-97BA5E6DC3B8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3" name="Freeform 23">
            <a:extLst>
              <a:ext uri="{FF2B5EF4-FFF2-40B4-BE49-F238E27FC236}">
                <a16:creationId xmlns:a16="http://schemas.microsoft.com/office/drawing/2014/main" id="{80A4C7A4-C9EF-1949-A8E5-44E7FF928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458" y="3514572"/>
            <a:ext cx="419100" cy="419100"/>
          </a:xfrm>
          <a:custGeom>
            <a:avLst/>
            <a:gdLst>
              <a:gd name="T0" fmla="*/ 990 w 1166"/>
              <a:gd name="T1" fmla="*/ 525 h 1166"/>
              <a:gd name="T2" fmla="*/ 990 w 1166"/>
              <a:gd name="T3" fmla="*/ 407 h 1166"/>
              <a:gd name="T4" fmla="*/ 757 w 1166"/>
              <a:gd name="T5" fmla="*/ 407 h 1166"/>
              <a:gd name="T6" fmla="*/ 757 w 1166"/>
              <a:gd name="T7" fmla="*/ 175 h 1166"/>
              <a:gd name="T8" fmla="*/ 640 w 1166"/>
              <a:gd name="T9" fmla="*/ 175 h 1166"/>
              <a:gd name="T10" fmla="*/ 640 w 1166"/>
              <a:gd name="T11" fmla="*/ 407 h 1166"/>
              <a:gd name="T12" fmla="*/ 407 w 1166"/>
              <a:gd name="T13" fmla="*/ 407 h 1166"/>
              <a:gd name="T14" fmla="*/ 407 w 1166"/>
              <a:gd name="T15" fmla="*/ 525 h 1166"/>
              <a:gd name="T16" fmla="*/ 640 w 1166"/>
              <a:gd name="T17" fmla="*/ 525 h 1166"/>
              <a:gd name="T18" fmla="*/ 640 w 1166"/>
              <a:gd name="T19" fmla="*/ 757 h 1166"/>
              <a:gd name="T20" fmla="*/ 757 w 1166"/>
              <a:gd name="T21" fmla="*/ 757 h 1166"/>
              <a:gd name="T22" fmla="*/ 757 w 1166"/>
              <a:gd name="T23" fmla="*/ 525 h 1166"/>
              <a:gd name="T24" fmla="*/ 990 w 1166"/>
              <a:gd name="T25" fmla="*/ 525 h 1166"/>
              <a:gd name="T26" fmla="*/ 1050 w 1166"/>
              <a:gd name="T27" fmla="*/ 0 h 1166"/>
              <a:gd name="T28" fmla="*/ 1165 w 1166"/>
              <a:gd name="T29" fmla="*/ 115 h 1166"/>
              <a:gd name="T30" fmla="*/ 1165 w 1166"/>
              <a:gd name="T31" fmla="*/ 815 h 1166"/>
              <a:gd name="T32" fmla="*/ 1050 w 1166"/>
              <a:gd name="T33" fmla="*/ 932 h 1166"/>
              <a:gd name="T34" fmla="*/ 350 w 1166"/>
              <a:gd name="T35" fmla="*/ 932 h 1166"/>
              <a:gd name="T36" fmla="*/ 232 w 1166"/>
              <a:gd name="T37" fmla="*/ 815 h 1166"/>
              <a:gd name="T38" fmla="*/ 232 w 1166"/>
              <a:gd name="T39" fmla="*/ 115 h 1166"/>
              <a:gd name="T40" fmla="*/ 350 w 1166"/>
              <a:gd name="T41" fmla="*/ 0 h 1166"/>
              <a:gd name="T42" fmla="*/ 1050 w 1166"/>
              <a:gd name="T43" fmla="*/ 0 h 1166"/>
              <a:gd name="T44" fmla="*/ 115 w 1166"/>
              <a:gd name="T45" fmla="*/ 232 h 1166"/>
              <a:gd name="T46" fmla="*/ 115 w 1166"/>
              <a:gd name="T47" fmla="*/ 1050 h 1166"/>
              <a:gd name="T48" fmla="*/ 932 w 1166"/>
              <a:gd name="T49" fmla="*/ 1050 h 1166"/>
              <a:gd name="T50" fmla="*/ 932 w 1166"/>
              <a:gd name="T51" fmla="*/ 1165 h 1166"/>
              <a:gd name="T52" fmla="*/ 115 w 1166"/>
              <a:gd name="T53" fmla="*/ 1165 h 1166"/>
              <a:gd name="T54" fmla="*/ 0 w 1166"/>
              <a:gd name="T55" fmla="*/ 1050 h 1166"/>
              <a:gd name="T56" fmla="*/ 0 w 1166"/>
              <a:gd name="T57" fmla="*/ 232 h 1166"/>
              <a:gd name="T58" fmla="*/ 115 w 1166"/>
              <a:gd name="T59" fmla="*/ 232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990" y="525"/>
                </a:moveTo>
                <a:lnTo>
                  <a:pt x="990" y="407"/>
                </a:lnTo>
                <a:lnTo>
                  <a:pt x="757" y="407"/>
                </a:lnTo>
                <a:lnTo>
                  <a:pt x="757" y="175"/>
                </a:lnTo>
                <a:lnTo>
                  <a:pt x="640" y="175"/>
                </a:lnTo>
                <a:lnTo>
                  <a:pt x="640" y="407"/>
                </a:lnTo>
                <a:lnTo>
                  <a:pt x="407" y="407"/>
                </a:lnTo>
                <a:lnTo>
                  <a:pt x="407" y="525"/>
                </a:lnTo>
                <a:lnTo>
                  <a:pt x="640" y="525"/>
                </a:lnTo>
                <a:lnTo>
                  <a:pt x="640" y="757"/>
                </a:lnTo>
                <a:lnTo>
                  <a:pt x="757" y="757"/>
                </a:lnTo>
                <a:lnTo>
                  <a:pt x="757" y="525"/>
                </a:lnTo>
                <a:lnTo>
                  <a:pt x="990" y="525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5"/>
                </a:lnTo>
                <a:cubicBezTo>
                  <a:pt x="1165" y="878"/>
                  <a:pt x="1113" y="932"/>
                  <a:pt x="1050" y="932"/>
                </a:cubicBezTo>
                <a:lnTo>
                  <a:pt x="350" y="932"/>
                </a:lnTo>
                <a:cubicBezTo>
                  <a:pt x="287" y="932"/>
                  <a:pt x="232" y="878"/>
                  <a:pt x="232" y="815"/>
                </a:cubicBezTo>
                <a:lnTo>
                  <a:pt x="232" y="115"/>
                </a:lnTo>
                <a:cubicBezTo>
                  <a:pt x="232" y="52"/>
                  <a:pt x="287" y="0"/>
                  <a:pt x="350" y="0"/>
                </a:cubicBezTo>
                <a:lnTo>
                  <a:pt x="1050" y="0"/>
                </a:lnTo>
                <a:close/>
                <a:moveTo>
                  <a:pt x="115" y="232"/>
                </a:moveTo>
                <a:lnTo>
                  <a:pt x="115" y="1050"/>
                </a:lnTo>
                <a:lnTo>
                  <a:pt x="932" y="1050"/>
                </a:lnTo>
                <a:lnTo>
                  <a:pt x="932" y="1165"/>
                </a:ln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232"/>
                </a:lnTo>
                <a:lnTo>
                  <a:pt x="115" y="23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771037D7-0EAC-E88D-FC24-BFA3BD7803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/>
          <a:stretch/>
        </p:blipFill>
        <p:spPr>
          <a:xfrm>
            <a:off x="662043" y="1291505"/>
            <a:ext cx="8200018" cy="487368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604C3-BE3D-5F4A-1525-93077704FF89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18273-61E4-D6C2-1C59-B50B8869BB3E}"/>
              </a:ext>
            </a:extLst>
          </p:cNvPr>
          <p:cNvSpPr txBox="1"/>
          <p:nvPr/>
        </p:nvSpPr>
        <p:spPr>
          <a:xfrm>
            <a:off x="7945960" y="692814"/>
            <a:ext cx="3583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데이터 이상치 확인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  <a:p>
            <a:pPr algn="ctr"/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00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74858" y="4726733"/>
            <a:ext cx="312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데이터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rPr>
              <a:t>전처리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7 CuadroTexto"/>
          <p:cNvSpPr txBox="1"/>
          <p:nvPr/>
        </p:nvSpPr>
        <p:spPr>
          <a:xfrm>
            <a:off x="1772954" y="5394412"/>
            <a:ext cx="2534559" cy="31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데이터 제거 및 수정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ato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C15D0-2556-114E-8135-30D5CAD1BFC3}"/>
              </a:ext>
            </a:extLst>
          </p:cNvPr>
          <p:cNvGrpSpPr/>
          <p:nvPr/>
        </p:nvGrpSpPr>
        <p:grpSpPr>
          <a:xfrm>
            <a:off x="5922759" y="6012097"/>
            <a:ext cx="346483" cy="72510"/>
            <a:chOff x="4057117" y="3794813"/>
            <a:chExt cx="4092975" cy="92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FE19C-38C3-8043-A480-265ABF687C3A}"/>
                </a:ext>
              </a:extLst>
            </p:cNvPr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B25EB-DC73-6544-B419-6C4695DABAA3}"/>
                </a:ext>
              </a:extLst>
            </p:cNvPr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261C39-93A1-3C45-AF75-8945E77AFB51}"/>
                </a:ext>
              </a:extLst>
            </p:cNvPr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835FA4-01F2-78E9-33C8-857ED92BF27B}"/>
              </a:ext>
            </a:extLst>
          </p:cNvPr>
          <p:cNvSpPr txBox="1"/>
          <p:nvPr/>
        </p:nvSpPr>
        <p:spPr>
          <a:xfrm>
            <a:off x="317497" y="6329362"/>
            <a:ext cx="1455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DROP THE BIT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7448A78-935B-E247-BAB1-5C7E69BC3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55593"/>
              </p:ext>
            </p:extLst>
          </p:nvPr>
        </p:nvGraphicFramePr>
        <p:xfrm>
          <a:off x="856860" y="770706"/>
          <a:ext cx="10478280" cy="361449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73190">
                  <a:extLst>
                    <a:ext uri="{9D8B030D-6E8A-4147-A177-3AD203B41FA5}">
                      <a16:colId xmlns:a16="http://schemas.microsoft.com/office/drawing/2014/main" val="1224126371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1717803384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562939755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139494230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1234165538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866350969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984162431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481847730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125540092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009605645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2679463474"/>
                    </a:ext>
                  </a:extLst>
                </a:gridCol>
                <a:gridCol w="873190">
                  <a:extLst>
                    <a:ext uri="{9D8B030D-6E8A-4147-A177-3AD203B41FA5}">
                      <a16:colId xmlns:a16="http://schemas.microsoft.com/office/drawing/2014/main" val="377137989"/>
                    </a:ext>
                  </a:extLst>
                </a:gridCol>
              </a:tblGrid>
              <a:tr h="251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Place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Add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75655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중구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 덕수궁길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441199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용산구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한강대로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용산구 한강대로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26111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 종로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</a:t>
                      </a:r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가길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85403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청계천로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 청계천로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29162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 종로 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5741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113944E8-53B1-FCC6-4A59-81F98A2E77BE}"/>
              </a:ext>
            </a:extLst>
          </p:cNvPr>
          <p:cNvSpPr txBox="1"/>
          <p:nvPr/>
        </p:nvSpPr>
        <p:spPr>
          <a:xfrm>
            <a:off x="7884463" y="53944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질병 데이터와 취합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31DAD1-6D8A-1B5B-4C0F-5786F0062352}"/>
              </a:ext>
            </a:extLst>
          </p:cNvPr>
          <p:cNvSpPr txBox="1"/>
          <p:nvPr/>
        </p:nvSpPr>
        <p:spPr>
          <a:xfrm>
            <a:off x="5538784" y="536844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ato" charset="0"/>
              </a:rPr>
              <a:t>월별 취합</a:t>
            </a:r>
            <a:endParaRPr lang="ko-KR" altLang="en-US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782989D-8EF2-C100-1B68-E86C39864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07571"/>
              </p:ext>
            </p:extLst>
          </p:nvPr>
        </p:nvGraphicFramePr>
        <p:xfrm>
          <a:off x="856967" y="771901"/>
          <a:ext cx="10478280" cy="361449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047828">
                  <a:extLst>
                    <a:ext uri="{9D8B030D-6E8A-4147-A177-3AD203B41FA5}">
                      <a16:colId xmlns:a16="http://schemas.microsoft.com/office/drawing/2014/main" val="1224126371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1717803384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562939755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1234165538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866350969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3984162431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481847730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125540092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3009605645"/>
                    </a:ext>
                  </a:extLst>
                </a:gridCol>
                <a:gridCol w="1047828">
                  <a:extLst>
                    <a:ext uri="{9D8B030D-6E8A-4147-A177-3AD203B41FA5}">
                      <a16:colId xmlns:a16="http://schemas.microsoft.com/office/drawing/2014/main" val="2679463474"/>
                    </a:ext>
                  </a:extLst>
                </a:gridCol>
              </a:tblGrid>
              <a:tr h="251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75655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441199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용산구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26111"/>
                  </a:ext>
                </a:extLst>
              </a:tr>
              <a:tr h="79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85403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중구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29162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도로변대기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5741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52D56EA9-E013-8DA4-710C-3EB32F9DB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423787"/>
              </p:ext>
            </p:extLst>
          </p:nvPr>
        </p:nvGraphicFramePr>
        <p:xfrm>
          <a:off x="856861" y="769511"/>
          <a:ext cx="10478277" cy="361449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164253">
                  <a:extLst>
                    <a:ext uri="{9D8B030D-6E8A-4147-A177-3AD203B41FA5}">
                      <a16:colId xmlns:a16="http://schemas.microsoft.com/office/drawing/2014/main" val="1319281827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2555934561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3108189763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3105922172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2077403896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1186936000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1578613185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1067078610"/>
                    </a:ext>
                  </a:extLst>
                </a:gridCol>
                <a:gridCol w="1164253">
                  <a:extLst>
                    <a:ext uri="{9D8B030D-6E8A-4147-A177-3AD203B41FA5}">
                      <a16:colId xmlns:a16="http://schemas.microsoft.com/office/drawing/2014/main" val="551251632"/>
                    </a:ext>
                  </a:extLst>
                </a:gridCol>
              </a:tblGrid>
              <a:tr h="279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23178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15124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5428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50836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817894"/>
                  </a:ext>
                </a:extLst>
              </a:tr>
              <a:tr h="66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45.033130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28.792244</a:t>
                      </a:r>
                    </a:p>
                  </a:txBody>
                  <a:tcPr marL="72522" marR="72522" marT="36261" marB="3626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84616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F27C47A9-4896-D840-CB38-86A1C9CC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491669"/>
              </p:ext>
            </p:extLst>
          </p:nvPr>
        </p:nvGraphicFramePr>
        <p:xfrm>
          <a:off x="856863" y="769513"/>
          <a:ext cx="10478273" cy="361449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6021">
                  <a:extLst>
                    <a:ext uri="{9D8B030D-6E8A-4147-A177-3AD203B41FA5}">
                      <a16:colId xmlns:a16="http://schemas.microsoft.com/office/drawing/2014/main" val="1782853274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160357070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31459018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3055019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815757686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3893166199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99705833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58613161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966910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198324631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2534545065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023206507"/>
                    </a:ext>
                  </a:extLst>
                </a:gridCol>
                <a:gridCol w="806021">
                  <a:extLst>
                    <a:ext uri="{9D8B030D-6E8A-4147-A177-3AD203B41FA5}">
                      <a16:colId xmlns:a16="http://schemas.microsoft.com/office/drawing/2014/main" val="1622327183"/>
                    </a:ext>
                  </a:extLst>
                </a:gridCol>
              </a:tblGrid>
              <a:tr h="25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Area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Code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PM10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PM25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AGG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Atopi</a:t>
                      </a:r>
                      <a:endParaRPr lang="en-US" sz="11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Nose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Asthma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57139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848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86880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1422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25515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92138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9008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519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18604"/>
                  </a:ext>
                </a:extLst>
              </a:tr>
              <a:tr h="671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2020-01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강남구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111262.0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0.003452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0.920034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0.013274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0.038058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45.03313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28.79224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284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6435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428</a:t>
                      </a:r>
                    </a:p>
                  </a:txBody>
                  <a:tcPr marL="76339" marR="76339" marT="38170" marB="381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08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agio-flat-sky-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97DA"/>
      </a:accent1>
      <a:accent2>
        <a:srgbClr val="297FB8"/>
      </a:accent2>
      <a:accent3>
        <a:srgbClr val="A5A5A5"/>
      </a:accent3>
      <a:accent4>
        <a:srgbClr val="7E7F7E"/>
      </a:accent4>
      <a:accent5>
        <a:srgbClr val="4472C4"/>
      </a:accent5>
      <a:accent6>
        <a:srgbClr val="585958"/>
      </a:accent6>
      <a:hlink>
        <a:srgbClr val="D8D9D8"/>
      </a:hlink>
      <a:folHlink>
        <a:srgbClr val="954F72"/>
      </a:folHlink>
    </a:clrScheme>
    <a:fontScheme name="사용자 지정 1">
      <a:majorFont>
        <a:latin typeface="Calibri Light"/>
        <a:ea typeface="나눔고딕 ExtraBold"/>
        <a:cs typeface=""/>
      </a:majorFont>
      <a:minorFont>
        <a:latin typeface="Calibri"/>
        <a:ea typeface="나눔고딕 ExtraBold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13971</TotalTime>
  <Words>1370</Words>
  <Application>Microsoft Office PowerPoint</Application>
  <PresentationFormat>와이드스크린</PresentationFormat>
  <Paragraphs>930</Paragraphs>
  <Slides>29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Lato</vt:lpstr>
      <vt:lpstr>Roboto Light</vt:lpstr>
      <vt:lpstr>PT Sans</vt:lpstr>
      <vt:lpstr>Calibri</vt:lpstr>
      <vt:lpstr>궁서체</vt:lpstr>
      <vt:lpstr>맑은 고딕</vt:lpstr>
      <vt:lpstr>나눔고딕 ExtraBold</vt:lpstr>
      <vt:lpstr>Abadi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</dc:creator>
  <cp:lastModifiedBy>성훈 박</cp:lastModifiedBy>
  <cp:revision>1510</cp:revision>
  <cp:lastPrinted>2019-02-01T12:14:13Z</cp:lastPrinted>
  <dcterms:created xsi:type="dcterms:W3CDTF">2014-10-14T06:21:58Z</dcterms:created>
  <dcterms:modified xsi:type="dcterms:W3CDTF">2024-02-13T14:59:54Z</dcterms:modified>
</cp:coreProperties>
</file>